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2"/>
  </p:notesMasterIdLst>
  <p:sldIdLst>
    <p:sldId id="256" r:id="rId5"/>
    <p:sldId id="258" r:id="rId6"/>
    <p:sldId id="259" r:id="rId7"/>
    <p:sldId id="313" r:id="rId8"/>
    <p:sldId id="314" r:id="rId9"/>
    <p:sldId id="315" r:id="rId10"/>
    <p:sldId id="260" r:id="rId11"/>
    <p:sldId id="262" r:id="rId12"/>
    <p:sldId id="263" r:id="rId13"/>
    <p:sldId id="270" r:id="rId14"/>
    <p:sldId id="309" r:id="rId15"/>
    <p:sldId id="311" r:id="rId16"/>
    <p:sldId id="312" r:id="rId17"/>
    <p:sldId id="310" r:id="rId18"/>
    <p:sldId id="307" r:id="rId19"/>
    <p:sldId id="282" r:id="rId20"/>
    <p:sldId id="308" r:id="rId21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5404D31-880E-44E5-A08B-7903C0F1C6B7}">
          <p14:sldIdLst>
            <p14:sldId id="256"/>
            <p14:sldId id="258"/>
            <p14:sldId id="259"/>
            <p14:sldId id="313"/>
            <p14:sldId id="314"/>
            <p14:sldId id="315"/>
          </p14:sldIdLst>
        </p14:section>
        <p14:section name="Elementary Teacher" id="{C8D21D15-79C4-4019-93E4-88A704E1EA38}">
          <p14:sldIdLst>
            <p14:sldId id="260"/>
            <p14:sldId id="262"/>
            <p14:sldId id="263"/>
            <p14:sldId id="270"/>
            <p14:sldId id="309"/>
          </p14:sldIdLst>
        </p14:section>
        <p14:section name="Middle School/High School" id="{DFAA4E9D-9AC0-4C09-8E8B-48173C06ABD5}">
          <p14:sldIdLst>
            <p14:sldId id="311"/>
            <p14:sldId id="312"/>
            <p14:sldId id="310"/>
          </p14:sldIdLst>
        </p14:section>
        <p14:section name="Student Support" id="{759096F2-A4B7-4451-A802-5B0ABFDABE01}">
          <p14:sldIdLst>
            <p14:sldId id="307"/>
            <p14:sldId id="282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4036" autoAdjust="0"/>
  </p:normalViewPr>
  <p:slideViewPr>
    <p:cSldViewPr snapToGrid="0">
      <p:cViewPr varScale="1">
        <p:scale>
          <a:sx n="95" d="100"/>
          <a:sy n="95" d="100"/>
        </p:scale>
        <p:origin x="18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Muzien" userId="7d8b7cc0-107f-4558-bdac-7be7e11db167" providerId="ADAL" clId="{E73AE19C-3C6E-460E-8BE6-531110EB29BE}"/>
    <pc:docChg chg="custSel addSld delSld modSld modSection">
      <pc:chgData name="Wendy Muzien" userId="7d8b7cc0-107f-4558-bdac-7be7e11db167" providerId="ADAL" clId="{E73AE19C-3C6E-460E-8BE6-531110EB29BE}" dt="2019-09-11T23:02:06.773" v="2612" actId="1076"/>
      <pc:docMkLst>
        <pc:docMk/>
      </pc:docMkLst>
      <pc:sldChg chg="modSp">
        <pc:chgData name="Wendy Muzien" userId="7d8b7cc0-107f-4558-bdac-7be7e11db167" providerId="ADAL" clId="{E73AE19C-3C6E-460E-8BE6-531110EB29BE}" dt="2019-09-11T23:02:06.773" v="2612" actId="1076"/>
        <pc:sldMkLst>
          <pc:docMk/>
          <pc:sldMk cId="2128855353" sldId="256"/>
        </pc:sldMkLst>
        <pc:spChg chg="mod">
          <ac:chgData name="Wendy Muzien" userId="7d8b7cc0-107f-4558-bdac-7be7e11db167" providerId="ADAL" clId="{E73AE19C-3C6E-460E-8BE6-531110EB29BE}" dt="2019-09-10T18:26:52.410" v="1362" actId="255"/>
          <ac:spMkLst>
            <pc:docMk/>
            <pc:sldMk cId="2128855353" sldId="256"/>
            <ac:spMk id="3" creationId="{E2DC97DF-05A2-4EF3-A622-1FD1B48B99FF}"/>
          </ac:spMkLst>
        </pc:spChg>
        <pc:picChg chg="mod">
          <ac:chgData name="Wendy Muzien" userId="7d8b7cc0-107f-4558-bdac-7be7e11db167" providerId="ADAL" clId="{E73AE19C-3C6E-460E-8BE6-531110EB29BE}" dt="2019-09-11T23:02:06.773" v="2612" actId="1076"/>
          <ac:picMkLst>
            <pc:docMk/>
            <pc:sldMk cId="2128855353" sldId="256"/>
            <ac:picMk id="5" creationId="{FC3C350D-3C34-441D-BB67-86A986D4621B}"/>
          </ac:picMkLst>
        </pc:picChg>
      </pc:sldChg>
      <pc:sldChg chg="modSp del">
        <pc:chgData name="Wendy Muzien" userId="7d8b7cc0-107f-4558-bdac-7be7e11db167" providerId="ADAL" clId="{E73AE19C-3C6E-460E-8BE6-531110EB29BE}" dt="2019-09-11T23:01:56.757" v="2611" actId="2696"/>
        <pc:sldMkLst>
          <pc:docMk/>
          <pc:sldMk cId="2588450028" sldId="257"/>
        </pc:sldMkLst>
        <pc:spChg chg="mod">
          <ac:chgData name="Wendy Muzien" userId="7d8b7cc0-107f-4558-bdac-7be7e11db167" providerId="ADAL" clId="{E73AE19C-3C6E-460E-8BE6-531110EB29BE}" dt="2019-09-10T17:03:37.382" v="425" actId="115"/>
          <ac:spMkLst>
            <pc:docMk/>
            <pc:sldMk cId="2588450028" sldId="257"/>
            <ac:spMk id="2" creationId="{CD68F40A-E78F-4D99-A01C-B6093C46FBCE}"/>
          </ac:spMkLst>
        </pc:spChg>
        <pc:spChg chg="mod">
          <ac:chgData name="Wendy Muzien" userId="7d8b7cc0-107f-4558-bdac-7be7e11db167" providerId="ADAL" clId="{E73AE19C-3C6E-460E-8BE6-531110EB29BE}" dt="2019-09-10T18:27:07.161" v="1363" actId="20577"/>
          <ac:spMkLst>
            <pc:docMk/>
            <pc:sldMk cId="2588450028" sldId="257"/>
            <ac:spMk id="3" creationId="{95A2C051-FC63-4357-96D5-B56DF16250B1}"/>
          </ac:spMkLst>
        </pc:spChg>
      </pc:sldChg>
      <pc:sldChg chg="modSp">
        <pc:chgData name="Wendy Muzien" userId="7d8b7cc0-107f-4558-bdac-7be7e11db167" providerId="ADAL" clId="{E73AE19C-3C6E-460E-8BE6-531110EB29BE}" dt="2019-09-10T17:03:30.933" v="424" actId="115"/>
        <pc:sldMkLst>
          <pc:docMk/>
          <pc:sldMk cId="3676671120" sldId="258"/>
        </pc:sldMkLst>
        <pc:spChg chg="mod">
          <ac:chgData name="Wendy Muzien" userId="7d8b7cc0-107f-4558-bdac-7be7e11db167" providerId="ADAL" clId="{E73AE19C-3C6E-460E-8BE6-531110EB29BE}" dt="2019-09-10T17:03:30.933" v="424" actId="115"/>
          <ac:spMkLst>
            <pc:docMk/>
            <pc:sldMk cId="3676671120" sldId="258"/>
            <ac:spMk id="2" creationId="{CAD38657-B98A-4897-A39A-E9536F2CC709}"/>
          </ac:spMkLst>
        </pc:spChg>
      </pc:sldChg>
      <pc:sldChg chg="addSp modSp add modAnim">
        <pc:chgData name="Wendy Muzien" userId="7d8b7cc0-107f-4558-bdac-7be7e11db167" providerId="ADAL" clId="{E73AE19C-3C6E-460E-8BE6-531110EB29BE}" dt="2019-09-10T17:03:25.863" v="423" actId="1076"/>
        <pc:sldMkLst>
          <pc:docMk/>
          <pc:sldMk cId="3570102926" sldId="259"/>
        </pc:sldMkLst>
        <pc:spChg chg="mod">
          <ac:chgData name="Wendy Muzien" userId="7d8b7cc0-107f-4558-bdac-7be7e11db167" providerId="ADAL" clId="{E73AE19C-3C6E-460E-8BE6-531110EB29BE}" dt="2019-09-10T17:03:25.863" v="423" actId="1076"/>
          <ac:spMkLst>
            <pc:docMk/>
            <pc:sldMk cId="3570102926" sldId="259"/>
            <ac:spMk id="2" creationId="{18659E55-165D-4A13-9D0D-A3B3B2A7ED83}"/>
          </ac:spMkLst>
        </pc:spChg>
        <pc:picChg chg="add mod">
          <ac:chgData name="Wendy Muzien" userId="7d8b7cc0-107f-4558-bdac-7be7e11db167" providerId="ADAL" clId="{E73AE19C-3C6E-460E-8BE6-531110EB29BE}" dt="2019-09-10T16:57:06.864" v="35" actId="1035"/>
          <ac:picMkLst>
            <pc:docMk/>
            <pc:sldMk cId="3570102926" sldId="259"/>
            <ac:picMk id="3" creationId="{8642EC44-1B67-4D7D-82D9-2133CA9A3AC0}"/>
          </ac:picMkLst>
        </pc:picChg>
        <pc:picChg chg="add mod">
          <ac:chgData name="Wendy Muzien" userId="7d8b7cc0-107f-4558-bdac-7be7e11db167" providerId="ADAL" clId="{E73AE19C-3C6E-460E-8BE6-531110EB29BE}" dt="2019-09-10T16:57:06.864" v="35" actId="1035"/>
          <ac:picMkLst>
            <pc:docMk/>
            <pc:sldMk cId="3570102926" sldId="259"/>
            <ac:picMk id="4" creationId="{D297CD63-0D46-4183-A550-353EA94F5F3A}"/>
          </ac:picMkLst>
        </pc:picChg>
        <pc:picChg chg="add mod">
          <ac:chgData name="Wendy Muzien" userId="7d8b7cc0-107f-4558-bdac-7be7e11db167" providerId="ADAL" clId="{E73AE19C-3C6E-460E-8BE6-531110EB29BE}" dt="2019-09-10T16:57:06.864" v="35" actId="1035"/>
          <ac:picMkLst>
            <pc:docMk/>
            <pc:sldMk cId="3570102926" sldId="259"/>
            <ac:picMk id="5" creationId="{5B99B454-6AA6-4E83-A985-C0C5DE64A4FA}"/>
          </ac:picMkLst>
        </pc:picChg>
        <pc:picChg chg="add mod">
          <ac:chgData name="Wendy Muzien" userId="7d8b7cc0-107f-4558-bdac-7be7e11db167" providerId="ADAL" clId="{E73AE19C-3C6E-460E-8BE6-531110EB29BE}" dt="2019-09-10T16:57:06.864" v="35" actId="1035"/>
          <ac:picMkLst>
            <pc:docMk/>
            <pc:sldMk cId="3570102926" sldId="259"/>
            <ac:picMk id="6" creationId="{A97A7A70-97C6-4F7F-80A4-0AB9C46EE378}"/>
          </ac:picMkLst>
        </pc:picChg>
      </pc:sldChg>
      <pc:sldChg chg="addSp delSp modSp add">
        <pc:chgData name="Wendy Muzien" userId="7d8b7cc0-107f-4558-bdac-7be7e11db167" providerId="ADAL" clId="{E73AE19C-3C6E-460E-8BE6-531110EB29BE}" dt="2019-09-11T22:56:26.229" v="2501" actId="115"/>
        <pc:sldMkLst>
          <pc:docMk/>
          <pc:sldMk cId="4016142752" sldId="260"/>
        </pc:sldMkLst>
        <pc:spChg chg="del mod">
          <ac:chgData name="Wendy Muzien" userId="7d8b7cc0-107f-4558-bdac-7be7e11db167" providerId="ADAL" clId="{E73AE19C-3C6E-460E-8BE6-531110EB29BE}" dt="2019-09-10T16:59:52.208" v="70" actId="478"/>
          <ac:spMkLst>
            <pc:docMk/>
            <pc:sldMk cId="4016142752" sldId="260"/>
            <ac:spMk id="2" creationId="{5D467777-984A-4132-8549-6C2DA124FA9D}"/>
          </ac:spMkLst>
        </pc:spChg>
        <pc:spChg chg="add mod">
          <ac:chgData name="Wendy Muzien" userId="7d8b7cc0-107f-4558-bdac-7be7e11db167" providerId="ADAL" clId="{E73AE19C-3C6E-460E-8BE6-531110EB29BE}" dt="2019-09-11T22:56:26.229" v="2501" actId="115"/>
          <ac:spMkLst>
            <pc:docMk/>
            <pc:sldMk cId="4016142752" sldId="260"/>
            <ac:spMk id="4" creationId="{26D0ECB7-3DD9-4200-8FCD-7C9B38612E62}"/>
          </ac:spMkLst>
        </pc:spChg>
        <pc:spChg chg="add mod">
          <ac:chgData name="Wendy Muzien" userId="7d8b7cc0-107f-4558-bdac-7be7e11db167" providerId="ADAL" clId="{E73AE19C-3C6E-460E-8BE6-531110EB29BE}" dt="2019-09-10T17:04:11.557" v="428" actId="114"/>
          <ac:spMkLst>
            <pc:docMk/>
            <pc:sldMk cId="4016142752" sldId="260"/>
            <ac:spMk id="5" creationId="{2788B5EB-DEBD-4DD5-ACD0-A2EB827FFD81}"/>
          </ac:spMkLst>
        </pc:spChg>
        <pc:picChg chg="add mod">
          <ac:chgData name="Wendy Muzien" userId="7d8b7cc0-107f-4558-bdac-7be7e11db167" providerId="ADAL" clId="{E73AE19C-3C6E-460E-8BE6-531110EB29BE}" dt="2019-09-10T17:04:22.961" v="435" actId="1037"/>
          <ac:picMkLst>
            <pc:docMk/>
            <pc:sldMk cId="4016142752" sldId="260"/>
            <ac:picMk id="6" creationId="{A410653B-90A8-4129-9036-6BF24507365B}"/>
          </ac:picMkLst>
        </pc:picChg>
        <pc:picChg chg="add mod">
          <ac:chgData name="Wendy Muzien" userId="7d8b7cc0-107f-4558-bdac-7be7e11db167" providerId="ADAL" clId="{E73AE19C-3C6E-460E-8BE6-531110EB29BE}" dt="2019-09-10T17:04:22.961" v="435" actId="1037"/>
          <ac:picMkLst>
            <pc:docMk/>
            <pc:sldMk cId="4016142752" sldId="260"/>
            <ac:picMk id="7" creationId="{8283EFD4-6D3F-416C-A65D-33780ED8D345}"/>
          </ac:picMkLst>
        </pc:picChg>
        <pc:picChg chg="add mod">
          <ac:chgData name="Wendy Muzien" userId="7d8b7cc0-107f-4558-bdac-7be7e11db167" providerId="ADAL" clId="{E73AE19C-3C6E-460E-8BE6-531110EB29BE}" dt="2019-09-10T17:04:22.961" v="435" actId="1037"/>
          <ac:picMkLst>
            <pc:docMk/>
            <pc:sldMk cId="4016142752" sldId="260"/>
            <ac:picMk id="8" creationId="{984B3DD7-D322-4932-8EA0-117F8A0D8AC6}"/>
          </ac:picMkLst>
        </pc:picChg>
      </pc:sldChg>
      <pc:sldChg chg="addSp modSp add">
        <pc:chgData name="Wendy Muzien" userId="7d8b7cc0-107f-4558-bdac-7be7e11db167" providerId="ADAL" clId="{E73AE19C-3C6E-460E-8BE6-531110EB29BE}" dt="2019-09-11T22:56:34.197" v="2503" actId="115"/>
        <pc:sldMkLst>
          <pc:docMk/>
          <pc:sldMk cId="895668093" sldId="261"/>
        </pc:sldMkLst>
        <pc:spChg chg="mod">
          <ac:chgData name="Wendy Muzien" userId="7d8b7cc0-107f-4558-bdac-7be7e11db167" providerId="ADAL" clId="{E73AE19C-3C6E-460E-8BE6-531110EB29BE}" dt="2019-09-11T22:56:34.197" v="2503" actId="115"/>
          <ac:spMkLst>
            <pc:docMk/>
            <pc:sldMk cId="895668093" sldId="261"/>
            <ac:spMk id="2" creationId="{2C51B2A2-B844-487B-A48F-78A636352D42}"/>
          </ac:spMkLst>
        </pc:spChg>
        <pc:spChg chg="add mod">
          <ac:chgData name="Wendy Muzien" userId="7d8b7cc0-107f-4558-bdac-7be7e11db167" providerId="ADAL" clId="{E73AE19C-3C6E-460E-8BE6-531110EB29BE}" dt="2019-09-11T20:31:08.009" v="1492" actId="20577"/>
          <ac:spMkLst>
            <pc:docMk/>
            <pc:sldMk cId="895668093" sldId="261"/>
            <ac:spMk id="4" creationId="{96553F51-6981-46A2-BD29-AC0BE5666AC4}"/>
          </ac:spMkLst>
        </pc:spChg>
        <pc:spChg chg="add mod">
          <ac:chgData name="Wendy Muzien" userId="7d8b7cc0-107f-4558-bdac-7be7e11db167" providerId="ADAL" clId="{E73AE19C-3C6E-460E-8BE6-531110EB29BE}" dt="2019-09-10T18:28:58.158" v="1418" actId="255"/>
          <ac:spMkLst>
            <pc:docMk/>
            <pc:sldMk cId="895668093" sldId="261"/>
            <ac:spMk id="5" creationId="{E0E060FB-5606-4656-8362-5E374F605EA6}"/>
          </ac:spMkLst>
        </pc:spChg>
        <pc:spChg chg="add mod">
          <ac:chgData name="Wendy Muzien" userId="7d8b7cc0-107f-4558-bdac-7be7e11db167" providerId="ADAL" clId="{E73AE19C-3C6E-460E-8BE6-531110EB29BE}" dt="2019-09-10T18:29:14.753" v="1436" actId="255"/>
          <ac:spMkLst>
            <pc:docMk/>
            <pc:sldMk cId="895668093" sldId="261"/>
            <ac:spMk id="6" creationId="{FA9A9642-202F-4E12-AB53-BFE68663CBEB}"/>
          </ac:spMkLst>
        </pc:spChg>
        <pc:spChg chg="add mod">
          <ac:chgData name="Wendy Muzien" userId="7d8b7cc0-107f-4558-bdac-7be7e11db167" providerId="ADAL" clId="{E73AE19C-3C6E-460E-8BE6-531110EB29BE}" dt="2019-09-10T17:07:27.874" v="491" actId="1076"/>
          <ac:spMkLst>
            <pc:docMk/>
            <pc:sldMk cId="895668093" sldId="261"/>
            <ac:spMk id="7" creationId="{21CCDC8D-9EF2-4BE1-AAEA-B4D23F6CCE73}"/>
          </ac:spMkLst>
        </pc:spChg>
        <pc:spChg chg="add mod">
          <ac:chgData name="Wendy Muzien" userId="7d8b7cc0-107f-4558-bdac-7be7e11db167" providerId="ADAL" clId="{E73AE19C-3C6E-460E-8BE6-531110EB29BE}" dt="2019-09-10T17:08:20.946" v="493" actId="207"/>
          <ac:spMkLst>
            <pc:docMk/>
            <pc:sldMk cId="895668093" sldId="261"/>
            <ac:spMk id="8" creationId="{84C94843-3CDB-4EE7-82B6-782A6EEFEA2F}"/>
          </ac:spMkLst>
        </pc:spChg>
        <pc:picChg chg="add mod">
          <ac:chgData name="Wendy Muzien" userId="7d8b7cc0-107f-4558-bdac-7be7e11db167" providerId="ADAL" clId="{E73AE19C-3C6E-460E-8BE6-531110EB29BE}" dt="2019-09-10T17:06:24.860" v="475" actId="1076"/>
          <ac:picMkLst>
            <pc:docMk/>
            <pc:sldMk cId="895668093" sldId="261"/>
            <ac:picMk id="3" creationId="{468F200F-C2FD-4809-AF6C-0B6373AA0362}"/>
          </ac:picMkLst>
        </pc:picChg>
      </pc:sldChg>
      <pc:sldChg chg="addSp modSp add">
        <pc:chgData name="Wendy Muzien" userId="7d8b7cc0-107f-4558-bdac-7be7e11db167" providerId="ADAL" clId="{E73AE19C-3C6E-460E-8BE6-531110EB29BE}" dt="2019-09-11T22:56:46.074" v="2506" actId="1076"/>
        <pc:sldMkLst>
          <pc:docMk/>
          <pc:sldMk cId="2643646042" sldId="262"/>
        </pc:sldMkLst>
        <pc:spChg chg="mod">
          <ac:chgData name="Wendy Muzien" userId="7d8b7cc0-107f-4558-bdac-7be7e11db167" providerId="ADAL" clId="{E73AE19C-3C6E-460E-8BE6-531110EB29BE}" dt="2019-09-11T22:56:46.074" v="2506" actId="1076"/>
          <ac:spMkLst>
            <pc:docMk/>
            <pc:sldMk cId="2643646042" sldId="262"/>
            <ac:spMk id="2" creationId="{9EB09587-B22C-456F-9475-6417519BE5EB}"/>
          </ac:spMkLst>
        </pc:spChg>
        <pc:spChg chg="add mod">
          <ac:chgData name="Wendy Muzien" userId="7d8b7cc0-107f-4558-bdac-7be7e11db167" providerId="ADAL" clId="{E73AE19C-3C6E-460E-8BE6-531110EB29BE}" dt="2019-09-10T17:29:07.137" v="553" actId="1076"/>
          <ac:spMkLst>
            <pc:docMk/>
            <pc:sldMk cId="2643646042" sldId="262"/>
            <ac:spMk id="3" creationId="{8D2D81F3-817E-4512-9371-4AE62849405C}"/>
          </ac:spMkLst>
        </pc:spChg>
        <pc:spChg chg="add mod">
          <ac:chgData name="Wendy Muzien" userId="7d8b7cc0-107f-4558-bdac-7be7e11db167" providerId="ADAL" clId="{E73AE19C-3C6E-460E-8BE6-531110EB29BE}" dt="2019-09-10T17:29:03.793" v="552" actId="1076"/>
          <ac:spMkLst>
            <pc:docMk/>
            <pc:sldMk cId="2643646042" sldId="262"/>
            <ac:spMk id="5" creationId="{A8417C61-D50E-4668-A87E-6AF795BEEE7A}"/>
          </ac:spMkLst>
        </pc:spChg>
        <pc:picChg chg="add mod">
          <ac:chgData name="Wendy Muzien" userId="7d8b7cc0-107f-4558-bdac-7be7e11db167" providerId="ADAL" clId="{E73AE19C-3C6E-460E-8BE6-531110EB29BE}" dt="2019-09-10T17:29:03.793" v="552" actId="1076"/>
          <ac:picMkLst>
            <pc:docMk/>
            <pc:sldMk cId="2643646042" sldId="262"/>
            <ac:picMk id="4" creationId="{72339EAA-71BC-4FF4-B1A1-DCFFBBF9ABD3}"/>
          </ac:picMkLst>
        </pc:picChg>
      </pc:sldChg>
      <pc:sldChg chg="addSp delSp modSp add delAnim modAnim">
        <pc:chgData name="Wendy Muzien" userId="7d8b7cc0-107f-4558-bdac-7be7e11db167" providerId="ADAL" clId="{E73AE19C-3C6E-460E-8BE6-531110EB29BE}" dt="2019-09-11T22:59:34.700" v="2591" actId="20577"/>
        <pc:sldMkLst>
          <pc:docMk/>
          <pc:sldMk cId="2932696727" sldId="263"/>
        </pc:sldMkLst>
        <pc:spChg chg="mod">
          <ac:chgData name="Wendy Muzien" userId="7d8b7cc0-107f-4558-bdac-7be7e11db167" providerId="ADAL" clId="{E73AE19C-3C6E-460E-8BE6-531110EB29BE}" dt="2019-09-11T22:59:28.030" v="2590" actId="27636"/>
          <ac:spMkLst>
            <pc:docMk/>
            <pc:sldMk cId="2932696727" sldId="263"/>
            <ac:spMk id="2" creationId="{099FB19C-310B-4ED8-A868-DEC5A63091F3}"/>
          </ac:spMkLst>
        </pc:spChg>
        <pc:spChg chg="add mod">
          <ac:chgData name="Wendy Muzien" userId="7d8b7cc0-107f-4558-bdac-7be7e11db167" providerId="ADAL" clId="{E73AE19C-3C6E-460E-8BE6-531110EB29BE}" dt="2019-09-11T22:59:22.260" v="2579" actId="1076"/>
          <ac:spMkLst>
            <pc:docMk/>
            <pc:sldMk cId="2932696727" sldId="263"/>
            <ac:spMk id="3" creationId="{66342132-5C7F-4D69-A1ED-E11FB92991EA}"/>
          </ac:spMkLst>
        </pc:spChg>
        <pc:spChg chg="add del">
          <ac:chgData name="Wendy Muzien" userId="7d8b7cc0-107f-4558-bdac-7be7e11db167" providerId="ADAL" clId="{E73AE19C-3C6E-460E-8BE6-531110EB29BE}" dt="2019-09-10T17:31:12.141" v="618" actId="478"/>
          <ac:spMkLst>
            <pc:docMk/>
            <pc:sldMk cId="2932696727" sldId="263"/>
            <ac:spMk id="4" creationId="{9866153B-314D-4A25-84F0-0D65097E8601}"/>
          </ac:spMkLst>
        </pc:spChg>
        <pc:spChg chg="add mod">
          <ac:chgData name="Wendy Muzien" userId="7d8b7cc0-107f-4558-bdac-7be7e11db167" providerId="ADAL" clId="{E73AE19C-3C6E-460E-8BE6-531110EB29BE}" dt="2019-09-11T22:59:34.700" v="2591" actId="20577"/>
          <ac:spMkLst>
            <pc:docMk/>
            <pc:sldMk cId="2932696727" sldId="263"/>
            <ac:spMk id="5" creationId="{9ABD6080-861E-4FF0-BCBE-28B55572B228}"/>
          </ac:spMkLst>
        </pc:spChg>
      </pc:sldChg>
      <pc:sldChg chg="addSp modSp add del">
        <pc:chgData name="Wendy Muzien" userId="7d8b7cc0-107f-4558-bdac-7be7e11db167" providerId="ADAL" clId="{E73AE19C-3C6E-460E-8BE6-531110EB29BE}" dt="2019-09-11T22:38:11.416" v="1536" actId="2696"/>
        <pc:sldMkLst>
          <pc:docMk/>
          <pc:sldMk cId="3297477884" sldId="264"/>
        </pc:sldMkLst>
        <pc:spChg chg="mod">
          <ac:chgData name="Wendy Muzien" userId="7d8b7cc0-107f-4558-bdac-7be7e11db167" providerId="ADAL" clId="{E73AE19C-3C6E-460E-8BE6-531110EB29BE}" dt="2019-09-10T20:04:12.285" v="1437" actId="207"/>
          <ac:spMkLst>
            <pc:docMk/>
            <pc:sldMk cId="3297477884" sldId="264"/>
            <ac:spMk id="2" creationId="{615B0FA2-F963-452A-826A-464FC8B2D0C2}"/>
          </ac:spMkLst>
        </pc:spChg>
        <pc:spChg chg="add">
          <ac:chgData name="Wendy Muzien" userId="7d8b7cc0-107f-4558-bdac-7be7e11db167" providerId="ADAL" clId="{E73AE19C-3C6E-460E-8BE6-531110EB29BE}" dt="2019-09-10T17:34:14.123" v="724"/>
          <ac:spMkLst>
            <pc:docMk/>
            <pc:sldMk cId="3297477884" sldId="264"/>
            <ac:spMk id="3" creationId="{353EC5F1-C83C-4CF0-B331-6F87971E5A52}"/>
          </ac:spMkLst>
        </pc:spChg>
        <pc:spChg chg="add mod">
          <ac:chgData name="Wendy Muzien" userId="7d8b7cc0-107f-4558-bdac-7be7e11db167" providerId="ADAL" clId="{E73AE19C-3C6E-460E-8BE6-531110EB29BE}" dt="2019-09-10T20:04:30.255" v="1440" actId="207"/>
          <ac:spMkLst>
            <pc:docMk/>
            <pc:sldMk cId="3297477884" sldId="264"/>
            <ac:spMk id="4" creationId="{82B88405-8B46-415A-AE12-79138A21AA46}"/>
          </ac:spMkLst>
        </pc:spChg>
        <pc:spChg chg="add mod">
          <ac:chgData name="Wendy Muzien" userId="7d8b7cc0-107f-4558-bdac-7be7e11db167" providerId="ADAL" clId="{E73AE19C-3C6E-460E-8BE6-531110EB29BE}" dt="2019-09-10T20:05:50.726" v="1456" actId="17032"/>
          <ac:spMkLst>
            <pc:docMk/>
            <pc:sldMk cId="3297477884" sldId="264"/>
            <ac:spMk id="5" creationId="{7FB3ED04-224E-4CDE-A9D1-DB9500CFC245}"/>
          </ac:spMkLst>
        </pc:spChg>
        <pc:spChg chg="add mod">
          <ac:chgData name="Wendy Muzien" userId="7d8b7cc0-107f-4558-bdac-7be7e11db167" providerId="ADAL" clId="{E73AE19C-3C6E-460E-8BE6-531110EB29BE}" dt="2019-09-10T20:04:26.771" v="1439" actId="207"/>
          <ac:spMkLst>
            <pc:docMk/>
            <pc:sldMk cId="3297477884" sldId="264"/>
            <ac:spMk id="6" creationId="{F4551224-F5D7-463E-B0B4-0F7360A9BDBB}"/>
          </ac:spMkLst>
        </pc:spChg>
        <pc:spChg chg="add mod">
          <ac:chgData name="Wendy Muzien" userId="7d8b7cc0-107f-4558-bdac-7be7e11db167" providerId="ADAL" clId="{E73AE19C-3C6E-460E-8BE6-531110EB29BE}" dt="2019-09-10T20:06:03.547" v="1459" actId="17032"/>
          <ac:spMkLst>
            <pc:docMk/>
            <pc:sldMk cId="3297477884" sldId="264"/>
            <ac:spMk id="7" creationId="{3F4D8A05-1F07-4D7D-BB29-12B47342B1F9}"/>
          </ac:spMkLst>
        </pc:spChg>
        <pc:spChg chg="add">
          <ac:chgData name="Wendy Muzien" userId="7d8b7cc0-107f-4558-bdac-7be7e11db167" providerId="ADAL" clId="{E73AE19C-3C6E-460E-8BE6-531110EB29BE}" dt="2019-09-10T17:34:14.123" v="724"/>
          <ac:spMkLst>
            <pc:docMk/>
            <pc:sldMk cId="3297477884" sldId="264"/>
            <ac:spMk id="8" creationId="{749DAC07-D8CA-4831-A08A-B916D7693691}"/>
          </ac:spMkLst>
        </pc:spChg>
        <pc:spChg chg="add mod">
          <ac:chgData name="Wendy Muzien" userId="7d8b7cc0-107f-4558-bdac-7be7e11db167" providerId="ADAL" clId="{E73AE19C-3C6E-460E-8BE6-531110EB29BE}" dt="2019-09-10T20:04:35.423" v="1441" actId="207"/>
          <ac:spMkLst>
            <pc:docMk/>
            <pc:sldMk cId="3297477884" sldId="264"/>
            <ac:spMk id="9" creationId="{5AB5691F-C90D-47C3-95BB-0F86D6BA98DF}"/>
          </ac:spMkLst>
        </pc:spChg>
        <pc:spChg chg="add mod">
          <ac:chgData name="Wendy Muzien" userId="7d8b7cc0-107f-4558-bdac-7be7e11db167" providerId="ADAL" clId="{E73AE19C-3C6E-460E-8BE6-531110EB29BE}" dt="2019-09-10T20:04:53.171" v="1444" actId="207"/>
          <ac:spMkLst>
            <pc:docMk/>
            <pc:sldMk cId="3297477884" sldId="264"/>
            <ac:spMk id="10" creationId="{1F885B36-FACC-4B4D-B0BF-F2CA65D5809E}"/>
          </ac:spMkLst>
        </pc:spChg>
        <pc:spChg chg="add mod">
          <ac:chgData name="Wendy Muzien" userId="7d8b7cc0-107f-4558-bdac-7be7e11db167" providerId="ADAL" clId="{E73AE19C-3C6E-460E-8BE6-531110EB29BE}" dt="2019-09-10T17:38:22.817" v="744" actId="1076"/>
          <ac:spMkLst>
            <pc:docMk/>
            <pc:sldMk cId="3297477884" sldId="264"/>
            <ac:spMk id="11" creationId="{1BC5B619-29CE-45DA-BDDA-83600397C5C2}"/>
          </ac:spMkLst>
        </pc:spChg>
        <pc:spChg chg="add">
          <ac:chgData name="Wendy Muzien" userId="7d8b7cc0-107f-4558-bdac-7be7e11db167" providerId="ADAL" clId="{E73AE19C-3C6E-460E-8BE6-531110EB29BE}" dt="2019-09-10T17:34:14.123" v="724"/>
          <ac:spMkLst>
            <pc:docMk/>
            <pc:sldMk cId="3297477884" sldId="264"/>
            <ac:spMk id="12" creationId="{3D1FB42E-2122-4977-ACEF-9393B519CCA8}"/>
          </ac:spMkLst>
        </pc:spChg>
        <pc:spChg chg="add mod">
          <ac:chgData name="Wendy Muzien" userId="7d8b7cc0-107f-4558-bdac-7be7e11db167" providerId="ADAL" clId="{E73AE19C-3C6E-460E-8BE6-531110EB29BE}" dt="2019-09-10T20:05:53.626" v="1457" actId="17032"/>
          <ac:spMkLst>
            <pc:docMk/>
            <pc:sldMk cId="3297477884" sldId="264"/>
            <ac:spMk id="13" creationId="{223C1C64-4482-4810-B0F1-49F281953FF2}"/>
          </ac:spMkLst>
        </pc:spChg>
        <pc:spChg chg="add mod">
          <ac:chgData name="Wendy Muzien" userId="7d8b7cc0-107f-4558-bdac-7be7e11db167" providerId="ADAL" clId="{E73AE19C-3C6E-460E-8BE6-531110EB29BE}" dt="2019-09-10T17:38:30" v="748" actId="1035"/>
          <ac:spMkLst>
            <pc:docMk/>
            <pc:sldMk cId="3297477884" sldId="264"/>
            <ac:spMk id="14" creationId="{3A7ACB70-CC21-474C-8B52-393424ADC790}"/>
          </ac:spMkLst>
        </pc:spChg>
        <pc:spChg chg="add mod">
          <ac:chgData name="Wendy Muzien" userId="7d8b7cc0-107f-4558-bdac-7be7e11db167" providerId="ADAL" clId="{E73AE19C-3C6E-460E-8BE6-531110EB29BE}" dt="2019-09-10T20:04:56.890" v="1445" actId="207"/>
          <ac:spMkLst>
            <pc:docMk/>
            <pc:sldMk cId="3297477884" sldId="264"/>
            <ac:spMk id="15" creationId="{9012DD1D-B1B2-4FBB-ABB1-5B377A25053E}"/>
          </ac:spMkLst>
        </pc:spChg>
        <pc:spChg chg="add mod">
          <ac:chgData name="Wendy Muzien" userId="7d8b7cc0-107f-4558-bdac-7be7e11db167" providerId="ADAL" clId="{E73AE19C-3C6E-460E-8BE6-531110EB29BE}" dt="2019-09-10T20:05:09.099" v="1455" actId="1035"/>
          <ac:spMkLst>
            <pc:docMk/>
            <pc:sldMk cId="3297477884" sldId="264"/>
            <ac:spMk id="16" creationId="{2F4B7B83-3B0E-41D3-BE93-233F6C695CD2}"/>
          </ac:spMkLst>
        </pc:spChg>
        <pc:spChg chg="add mod">
          <ac:chgData name="Wendy Muzien" userId="7d8b7cc0-107f-4558-bdac-7be7e11db167" providerId="ADAL" clId="{E73AE19C-3C6E-460E-8BE6-531110EB29BE}" dt="2019-09-10T20:06:22.061" v="1462" actId="1035"/>
          <ac:spMkLst>
            <pc:docMk/>
            <pc:sldMk cId="3297477884" sldId="264"/>
            <ac:spMk id="17" creationId="{49B1D5A1-0BE9-4D7E-A22E-975BFCD2E477}"/>
          </ac:spMkLst>
        </pc:spChg>
        <pc:spChg chg="add">
          <ac:chgData name="Wendy Muzien" userId="7d8b7cc0-107f-4558-bdac-7be7e11db167" providerId="ADAL" clId="{E73AE19C-3C6E-460E-8BE6-531110EB29BE}" dt="2019-09-10T17:37:11.423" v="736"/>
          <ac:spMkLst>
            <pc:docMk/>
            <pc:sldMk cId="3297477884" sldId="264"/>
            <ac:spMk id="18" creationId="{62A263F8-4F67-4BCC-AA88-372E7C415678}"/>
          </ac:spMkLst>
        </pc:spChg>
        <pc:spChg chg="add mod">
          <ac:chgData name="Wendy Muzien" userId="7d8b7cc0-107f-4558-bdac-7be7e11db167" providerId="ADAL" clId="{E73AE19C-3C6E-460E-8BE6-531110EB29BE}" dt="2019-09-10T17:37:26.905" v="739" actId="1076"/>
          <ac:spMkLst>
            <pc:docMk/>
            <pc:sldMk cId="3297477884" sldId="264"/>
            <ac:spMk id="19" creationId="{7AB29B63-9110-4C33-BBF1-2C5ABD99E03E}"/>
          </ac:spMkLst>
        </pc:spChg>
        <pc:spChg chg="add mod">
          <ac:chgData name="Wendy Muzien" userId="7d8b7cc0-107f-4558-bdac-7be7e11db167" providerId="ADAL" clId="{E73AE19C-3C6E-460E-8BE6-531110EB29BE}" dt="2019-09-10T17:37:51.197" v="743" actId="1076"/>
          <ac:spMkLst>
            <pc:docMk/>
            <pc:sldMk cId="3297477884" sldId="264"/>
            <ac:spMk id="20" creationId="{00A63FEB-5F06-49B6-819E-2A2AE997E5EA}"/>
          </ac:spMkLst>
        </pc:spChg>
      </pc:sldChg>
      <pc:sldChg chg="addSp modSp add del">
        <pc:chgData name="Wendy Muzien" userId="7d8b7cc0-107f-4558-bdac-7be7e11db167" providerId="ADAL" clId="{E73AE19C-3C6E-460E-8BE6-531110EB29BE}" dt="2019-09-11T22:38:11.434" v="1537" actId="2696"/>
        <pc:sldMkLst>
          <pc:docMk/>
          <pc:sldMk cId="2238148671" sldId="265"/>
        </pc:sldMkLst>
        <pc:spChg chg="mod">
          <ac:chgData name="Wendy Muzien" userId="7d8b7cc0-107f-4558-bdac-7be7e11db167" providerId="ADAL" clId="{E73AE19C-3C6E-460E-8BE6-531110EB29BE}" dt="2019-09-10T20:07:36.150" v="1471" actId="1076"/>
          <ac:spMkLst>
            <pc:docMk/>
            <pc:sldMk cId="2238148671" sldId="265"/>
            <ac:spMk id="2" creationId="{7C485FE3-856E-420E-847D-0D23FEBD47EF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3" creationId="{1ADCEE8E-9B67-4967-9B3B-F898A4BC6054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4" creationId="{D73B6F37-E4DC-46C5-9278-6287A95614EE}"/>
          </ac:spMkLst>
        </pc:spChg>
        <pc:spChg chg="add mod">
          <ac:chgData name="Wendy Muzien" userId="7d8b7cc0-107f-4558-bdac-7be7e11db167" providerId="ADAL" clId="{E73AE19C-3C6E-460E-8BE6-531110EB29BE}" dt="2019-09-10T20:06:42.914" v="1463" actId="17032"/>
          <ac:spMkLst>
            <pc:docMk/>
            <pc:sldMk cId="2238148671" sldId="265"/>
            <ac:spMk id="5" creationId="{26D9A4EC-5594-4732-B135-AD8C6000D268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6" creationId="{0CD9832E-656C-4CE3-93CE-EF127BEA7237}"/>
          </ac:spMkLst>
        </pc:spChg>
        <pc:spChg chg="add mod">
          <ac:chgData name="Wendy Muzien" userId="7d8b7cc0-107f-4558-bdac-7be7e11db167" providerId="ADAL" clId="{E73AE19C-3C6E-460E-8BE6-531110EB29BE}" dt="2019-09-10T20:06:58.163" v="1467" actId="17032"/>
          <ac:spMkLst>
            <pc:docMk/>
            <pc:sldMk cId="2238148671" sldId="265"/>
            <ac:spMk id="7" creationId="{D3C9659F-53D0-4D1E-9C53-B36CDCF25DB2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8" creationId="{DC4D854E-3602-47AC-9467-3C3460332442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9" creationId="{18456998-1DAB-4F5E-9132-C90EFFBCCCF2}"/>
          </ac:spMkLst>
        </pc:spChg>
        <pc:spChg chg="add mod">
          <ac:chgData name="Wendy Muzien" userId="7d8b7cc0-107f-4558-bdac-7be7e11db167" providerId="ADAL" clId="{E73AE19C-3C6E-460E-8BE6-531110EB29BE}" dt="2019-09-10T17:41:29.035" v="922" actId="1037"/>
          <ac:spMkLst>
            <pc:docMk/>
            <pc:sldMk cId="2238148671" sldId="265"/>
            <ac:spMk id="10" creationId="{D9B9006F-AD8A-4D81-B970-9AF6A7DE7824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1" creationId="{12E84810-7403-40D3-BB57-048E785D8B63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2" creationId="{92076259-37DD-41FB-80D2-A9085D483ECD}"/>
          </ac:spMkLst>
        </pc:spChg>
        <pc:spChg chg="add mod">
          <ac:chgData name="Wendy Muzien" userId="7d8b7cc0-107f-4558-bdac-7be7e11db167" providerId="ADAL" clId="{E73AE19C-3C6E-460E-8BE6-531110EB29BE}" dt="2019-09-10T20:06:45.825" v="1464" actId="17032"/>
          <ac:spMkLst>
            <pc:docMk/>
            <pc:sldMk cId="2238148671" sldId="265"/>
            <ac:spMk id="13" creationId="{D9FF55D9-DE2D-41FE-A325-98CBEF680CD8}"/>
          </ac:spMkLst>
        </pc:spChg>
        <pc:spChg chg="add mod">
          <ac:chgData name="Wendy Muzien" userId="7d8b7cc0-107f-4558-bdac-7be7e11db167" providerId="ADAL" clId="{E73AE19C-3C6E-460E-8BE6-531110EB29BE}" dt="2019-09-10T17:41:39.446" v="923" actId="255"/>
          <ac:spMkLst>
            <pc:docMk/>
            <pc:sldMk cId="2238148671" sldId="265"/>
            <ac:spMk id="14" creationId="{33FCFDB4-F598-4713-ACE5-584DD63E0F6C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5" creationId="{94D91C6A-9EF9-40AC-B4B2-1ECF409C8F9A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6" creationId="{AB3ACB2C-AA37-41F8-8793-28E3C9DCE23F}"/>
          </ac:spMkLst>
        </pc:spChg>
        <pc:spChg chg="add mod">
          <ac:chgData name="Wendy Muzien" userId="7d8b7cc0-107f-4558-bdac-7be7e11db167" providerId="ADAL" clId="{E73AE19C-3C6E-460E-8BE6-531110EB29BE}" dt="2019-09-10T20:06:55.545" v="1466" actId="207"/>
          <ac:spMkLst>
            <pc:docMk/>
            <pc:sldMk cId="2238148671" sldId="265"/>
            <ac:spMk id="17" creationId="{ABBDC255-5C0F-4846-AD93-7C639B0374F6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8" creationId="{E0778D8B-712C-44BB-B453-AB96DADF056D}"/>
          </ac:spMkLst>
        </pc:spChg>
        <pc:spChg chg="add">
          <ac:chgData name="Wendy Muzien" userId="7d8b7cc0-107f-4558-bdac-7be7e11db167" providerId="ADAL" clId="{E73AE19C-3C6E-460E-8BE6-531110EB29BE}" dt="2019-09-10T17:41:01.996" v="909"/>
          <ac:spMkLst>
            <pc:docMk/>
            <pc:sldMk cId="2238148671" sldId="265"/>
            <ac:spMk id="19" creationId="{7E587A25-881C-443D-9943-77B4F0E44901}"/>
          </ac:spMkLst>
        </pc:spChg>
      </pc:sldChg>
      <pc:sldChg chg="addSp modSp add del">
        <pc:chgData name="Wendy Muzien" userId="7d8b7cc0-107f-4558-bdac-7be7e11db167" providerId="ADAL" clId="{E73AE19C-3C6E-460E-8BE6-531110EB29BE}" dt="2019-09-11T22:38:11.448" v="1538" actId="2696"/>
        <pc:sldMkLst>
          <pc:docMk/>
          <pc:sldMk cId="1688105397" sldId="266"/>
        </pc:sldMkLst>
        <pc:spChg chg="mod">
          <ac:chgData name="Wendy Muzien" userId="7d8b7cc0-107f-4558-bdac-7be7e11db167" providerId="ADAL" clId="{E73AE19C-3C6E-460E-8BE6-531110EB29BE}" dt="2019-09-10T17:55:18.780" v="1083" actId="14100"/>
          <ac:spMkLst>
            <pc:docMk/>
            <pc:sldMk cId="1688105397" sldId="266"/>
            <ac:spMk id="2" creationId="{40A411AB-F619-4B8A-9CA2-976E6E385665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3" creationId="{3C16F549-D715-4C8C-89E3-19D4707317CA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4" creationId="{D30D027A-E3D0-4CDF-AF27-27AC7EB4F04A}"/>
          </ac:spMkLst>
        </pc:spChg>
        <pc:spChg chg="add mod">
          <ac:chgData name="Wendy Muzien" userId="7d8b7cc0-107f-4558-bdac-7be7e11db167" providerId="ADAL" clId="{E73AE19C-3C6E-460E-8BE6-531110EB29BE}" dt="2019-09-10T20:07:44.353" v="1472" actId="17032"/>
          <ac:spMkLst>
            <pc:docMk/>
            <pc:sldMk cId="1688105397" sldId="266"/>
            <ac:spMk id="5" creationId="{C78443BE-1851-4A8D-8281-94E4FE582FF9}"/>
          </ac:spMkLst>
        </pc:spChg>
        <pc:spChg chg="add mod">
          <ac:chgData name="Wendy Muzien" userId="7d8b7cc0-107f-4558-bdac-7be7e11db167" providerId="ADAL" clId="{E73AE19C-3C6E-460E-8BE6-531110EB29BE}" dt="2019-09-10T20:07:51.057" v="1474" actId="17032"/>
          <ac:spMkLst>
            <pc:docMk/>
            <pc:sldMk cId="1688105397" sldId="266"/>
            <ac:spMk id="6" creationId="{65CF569E-36EF-4736-A295-C6CFC286AC65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7" creationId="{C4DE61C8-3033-420A-A525-D547172B559C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8" creationId="{B7588D52-253A-4704-B8D6-49842619A454}"/>
          </ac:spMkLst>
        </pc:spChg>
        <pc:spChg chg="add mod">
          <ac:chgData name="Wendy Muzien" userId="7d8b7cc0-107f-4558-bdac-7be7e11db167" providerId="ADAL" clId="{E73AE19C-3C6E-460E-8BE6-531110EB29BE}" dt="2019-09-10T20:09:08.946" v="1483" actId="1076"/>
          <ac:spMkLst>
            <pc:docMk/>
            <pc:sldMk cId="1688105397" sldId="266"/>
            <ac:spMk id="9" creationId="{4E61C670-6BB4-422F-8D40-B17083A8A702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0" creationId="{050D6DE0-6E88-4635-BE8F-1366A9E497DB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1" creationId="{19F7B92D-3F7D-486A-9A75-E776EAF19E05}"/>
          </ac:spMkLst>
        </pc:spChg>
        <pc:spChg chg="add mod">
          <ac:chgData name="Wendy Muzien" userId="7d8b7cc0-107f-4558-bdac-7be7e11db167" providerId="ADAL" clId="{E73AE19C-3C6E-460E-8BE6-531110EB29BE}" dt="2019-09-10T20:07:47.305" v="1473" actId="17032"/>
          <ac:spMkLst>
            <pc:docMk/>
            <pc:sldMk cId="1688105397" sldId="266"/>
            <ac:spMk id="12" creationId="{D370AE91-19C3-4FB2-9447-7E8F8D431DA5}"/>
          </ac:spMkLst>
        </pc:spChg>
        <pc:spChg chg="add mod">
          <ac:chgData name="Wendy Muzien" userId="7d8b7cc0-107f-4558-bdac-7be7e11db167" providerId="ADAL" clId="{E73AE19C-3C6E-460E-8BE6-531110EB29BE}" dt="2019-09-10T20:08:57.605" v="1480" actId="255"/>
          <ac:spMkLst>
            <pc:docMk/>
            <pc:sldMk cId="1688105397" sldId="266"/>
            <ac:spMk id="13" creationId="{6C6E08EF-A0DC-4B30-981D-67ED349AB7E2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4" creationId="{C240AC18-C24D-4FFD-AC17-2FDE4FF4927C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5" creationId="{AA6F6527-475D-4C80-891E-9CCB7F0C8698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6" creationId="{9DDAF64A-303B-488E-A9A3-35F787A6E65B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7" creationId="{0F5D0526-60F8-48A4-AA9E-A30624FFD453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8" creationId="{1562385C-6318-42AF-ACF7-FE4E57362E5D}"/>
          </ac:spMkLst>
        </pc:spChg>
        <pc:spChg chg="add mod">
          <ac:chgData name="Wendy Muzien" userId="7d8b7cc0-107f-4558-bdac-7be7e11db167" providerId="ADAL" clId="{E73AE19C-3C6E-460E-8BE6-531110EB29BE}" dt="2019-09-10T17:55:10.334" v="1081" actId="1036"/>
          <ac:spMkLst>
            <pc:docMk/>
            <pc:sldMk cId="1688105397" sldId="266"/>
            <ac:spMk id="19" creationId="{42729E52-AC2A-421A-90A6-50632FB504B4}"/>
          </ac:spMkLst>
        </pc:spChg>
        <pc:spChg chg="add mod">
          <ac:chgData name="Wendy Muzien" userId="7d8b7cc0-107f-4558-bdac-7be7e11db167" providerId="ADAL" clId="{E73AE19C-3C6E-460E-8BE6-531110EB29BE}" dt="2019-09-10T20:09:23.555" v="1484" actId="1076"/>
          <ac:spMkLst>
            <pc:docMk/>
            <pc:sldMk cId="1688105397" sldId="266"/>
            <ac:spMk id="20" creationId="{4311DEF2-91FC-47DF-86C9-C48A3F042D0B}"/>
          </ac:spMkLst>
        </pc:spChg>
      </pc:sldChg>
      <pc:sldChg chg="addSp modSp add del">
        <pc:chgData name="Wendy Muzien" userId="7d8b7cc0-107f-4558-bdac-7be7e11db167" providerId="ADAL" clId="{E73AE19C-3C6E-460E-8BE6-531110EB29BE}" dt="2019-09-11T22:31:54.308" v="1521" actId="2696"/>
        <pc:sldMkLst>
          <pc:docMk/>
          <pc:sldMk cId="516850992" sldId="267"/>
        </pc:sldMkLst>
        <pc:spChg chg="mod">
          <ac:chgData name="Wendy Muzien" userId="7d8b7cc0-107f-4558-bdac-7be7e11db167" providerId="ADAL" clId="{E73AE19C-3C6E-460E-8BE6-531110EB29BE}" dt="2019-09-11T20:36:42.192" v="1495" actId="20577"/>
          <ac:spMkLst>
            <pc:docMk/>
            <pc:sldMk cId="516850992" sldId="267"/>
            <ac:spMk id="2" creationId="{81B50F26-6E76-4CD4-98E7-9CC76C36D574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3" creationId="{CD042D0B-9362-4DF4-A387-6B2EEA251936}"/>
          </ac:spMkLst>
        </pc:spChg>
        <pc:spChg chg="add mod">
          <ac:chgData name="Wendy Muzien" userId="7d8b7cc0-107f-4558-bdac-7be7e11db167" providerId="ADAL" clId="{E73AE19C-3C6E-460E-8BE6-531110EB29BE}" dt="2019-09-10T20:07:58.291" v="1475" actId="17032"/>
          <ac:spMkLst>
            <pc:docMk/>
            <pc:sldMk cId="516850992" sldId="267"/>
            <ac:spMk id="4" creationId="{D807A83A-6BCD-42C5-98C3-E2C1C85C5CAE}"/>
          </ac:spMkLst>
        </pc:spChg>
        <pc:spChg chg="add mod">
          <ac:chgData name="Wendy Muzien" userId="7d8b7cc0-107f-4558-bdac-7be7e11db167" providerId="ADAL" clId="{E73AE19C-3C6E-460E-8BE6-531110EB29BE}" dt="2019-09-10T20:08:07.196" v="1478" actId="17032"/>
          <ac:spMkLst>
            <pc:docMk/>
            <pc:sldMk cId="516850992" sldId="267"/>
            <ac:spMk id="5" creationId="{46E3175C-E1DC-43AD-987A-8F45BBCD3A79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6" creationId="{55740A12-0A11-4BCB-B2CC-C10FE3BF90C4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7" creationId="{11D8E5C2-D76C-4AEC-9BF6-E29AA2A015E5}"/>
          </ac:spMkLst>
        </pc:spChg>
        <pc:spChg chg="add mod">
          <ac:chgData name="Wendy Muzien" userId="7d8b7cc0-107f-4558-bdac-7be7e11db167" providerId="ADAL" clId="{E73AE19C-3C6E-460E-8BE6-531110EB29BE}" dt="2019-09-10T20:08:01.882" v="1476" actId="17032"/>
          <ac:spMkLst>
            <pc:docMk/>
            <pc:sldMk cId="516850992" sldId="267"/>
            <ac:spMk id="8" creationId="{C1E6028F-FE11-439D-AD09-FE61731E709A}"/>
          </ac:spMkLst>
        </pc:spChg>
        <pc:spChg chg="add mod">
          <ac:chgData name="Wendy Muzien" userId="7d8b7cc0-107f-4558-bdac-7be7e11db167" providerId="ADAL" clId="{E73AE19C-3C6E-460E-8BE6-531110EB29BE}" dt="2019-09-10T20:08:04.418" v="1477" actId="1076"/>
          <ac:spMkLst>
            <pc:docMk/>
            <pc:sldMk cId="516850992" sldId="267"/>
            <ac:spMk id="9" creationId="{4BC97AD2-CCF9-4174-B6E6-0BF8E61732B3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10" creationId="{5812644B-188A-4AB8-B5A4-879E9F5FE27D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11" creationId="{86FA4977-E2C5-4216-AAD4-28DE7B2A59F7}"/>
          </ac:spMkLst>
        </pc:spChg>
        <pc:spChg chg="add mod">
          <ac:chgData name="Wendy Muzien" userId="7d8b7cc0-107f-4558-bdac-7be7e11db167" providerId="ADAL" clId="{E73AE19C-3C6E-460E-8BE6-531110EB29BE}" dt="2019-09-10T18:12:41.048" v="1271" actId="1035"/>
          <ac:spMkLst>
            <pc:docMk/>
            <pc:sldMk cId="516850992" sldId="267"/>
            <ac:spMk id="12" creationId="{19156B2D-99C3-44F9-ACE2-9F59F5325A74}"/>
          </ac:spMkLst>
        </pc:spChg>
      </pc:sldChg>
      <pc:sldChg chg="addSp modSp add">
        <pc:chgData name="Wendy Muzien" userId="7d8b7cc0-107f-4558-bdac-7be7e11db167" providerId="ADAL" clId="{E73AE19C-3C6E-460E-8BE6-531110EB29BE}" dt="2019-09-11T23:00:33.551" v="2594" actId="3062"/>
        <pc:sldMkLst>
          <pc:docMk/>
          <pc:sldMk cId="3550249312" sldId="268"/>
        </pc:sldMkLst>
        <pc:spChg chg="mod">
          <ac:chgData name="Wendy Muzien" userId="7d8b7cc0-107f-4558-bdac-7be7e11db167" providerId="ADAL" clId="{E73AE19C-3C6E-460E-8BE6-531110EB29BE}" dt="2019-09-11T23:00:33.551" v="2594" actId="3062"/>
          <ac:spMkLst>
            <pc:docMk/>
            <pc:sldMk cId="3550249312" sldId="268"/>
            <ac:spMk id="2" creationId="{1A53228B-8010-426D-84EC-74CDB4CFAFF9}"/>
          </ac:spMkLst>
        </pc:spChg>
        <pc:spChg chg="add mod">
          <ac:chgData name="Wendy Muzien" userId="7d8b7cc0-107f-4558-bdac-7be7e11db167" providerId="ADAL" clId="{E73AE19C-3C6E-460E-8BE6-531110EB29BE}" dt="2019-09-10T18:14:41.262" v="1294" actId="27636"/>
          <ac:spMkLst>
            <pc:docMk/>
            <pc:sldMk cId="3550249312" sldId="268"/>
            <ac:spMk id="3" creationId="{0F438E02-C1E1-4E68-9C98-65E8DA36B89B}"/>
          </ac:spMkLst>
        </pc:spChg>
        <pc:picChg chg="add mod">
          <ac:chgData name="Wendy Muzien" userId="7d8b7cc0-107f-4558-bdac-7be7e11db167" providerId="ADAL" clId="{E73AE19C-3C6E-460E-8BE6-531110EB29BE}" dt="2019-09-10T18:14:57.537" v="1298" actId="14100"/>
          <ac:picMkLst>
            <pc:docMk/>
            <pc:sldMk cId="3550249312" sldId="268"/>
            <ac:picMk id="4" creationId="{AD9C869E-B2C2-4C73-BB8E-55809D98A53B}"/>
          </ac:picMkLst>
        </pc:picChg>
      </pc:sldChg>
      <pc:sldChg chg="addSp modSp add del">
        <pc:chgData name="Wendy Muzien" userId="7d8b7cc0-107f-4558-bdac-7be7e11db167" providerId="ADAL" clId="{E73AE19C-3C6E-460E-8BE6-531110EB29BE}" dt="2019-09-11T22:20:02.789" v="1518" actId="2696"/>
        <pc:sldMkLst>
          <pc:docMk/>
          <pc:sldMk cId="411571584" sldId="269"/>
        </pc:sldMkLst>
        <pc:spChg chg="mod">
          <ac:chgData name="Wendy Muzien" userId="7d8b7cc0-107f-4558-bdac-7be7e11db167" providerId="ADAL" clId="{E73AE19C-3C6E-460E-8BE6-531110EB29BE}" dt="2019-09-10T18:20:18.543" v="1352" actId="1076"/>
          <ac:spMkLst>
            <pc:docMk/>
            <pc:sldMk cId="411571584" sldId="269"/>
            <ac:spMk id="2" creationId="{C6FA2999-D24B-41E3-A019-A37981D22179}"/>
          </ac:spMkLst>
        </pc:spChg>
        <pc:picChg chg="add mod">
          <ac:chgData name="Wendy Muzien" userId="7d8b7cc0-107f-4558-bdac-7be7e11db167" providerId="ADAL" clId="{E73AE19C-3C6E-460E-8BE6-531110EB29BE}" dt="2019-09-11T20:39:14.641" v="1498" actId="1076"/>
          <ac:picMkLst>
            <pc:docMk/>
            <pc:sldMk cId="411571584" sldId="269"/>
            <ac:picMk id="3" creationId="{2CCF8EFD-9DD4-4370-8902-308A01932627}"/>
          </ac:picMkLst>
        </pc:picChg>
        <pc:picChg chg="add mod">
          <ac:chgData name="Wendy Muzien" userId="7d8b7cc0-107f-4558-bdac-7be7e11db167" providerId="ADAL" clId="{E73AE19C-3C6E-460E-8BE6-531110EB29BE}" dt="2019-09-11T20:39:15.990" v="1499" actId="1076"/>
          <ac:picMkLst>
            <pc:docMk/>
            <pc:sldMk cId="411571584" sldId="269"/>
            <ac:picMk id="4" creationId="{25745104-3942-4301-9D0E-CFD1A7702645}"/>
          </ac:picMkLst>
        </pc:picChg>
        <pc:picChg chg="add mod">
          <ac:chgData name="Wendy Muzien" userId="7d8b7cc0-107f-4558-bdac-7be7e11db167" providerId="ADAL" clId="{E73AE19C-3C6E-460E-8BE6-531110EB29BE}" dt="2019-09-11T20:40:02.812" v="1501" actId="1076"/>
          <ac:picMkLst>
            <pc:docMk/>
            <pc:sldMk cId="411571584" sldId="269"/>
            <ac:picMk id="5" creationId="{471503A2-C3A0-4564-B3FE-79D6D9E3637D}"/>
          </ac:picMkLst>
        </pc:picChg>
      </pc:sldChg>
      <pc:sldChg chg="modSp modAnim">
        <pc:chgData name="Wendy Muzien" userId="7d8b7cc0-107f-4558-bdac-7be7e11db167" providerId="ADAL" clId="{E73AE19C-3C6E-460E-8BE6-531110EB29BE}" dt="2019-09-11T22:56:06.771" v="2499"/>
        <pc:sldMkLst>
          <pc:docMk/>
          <pc:sldMk cId="0" sldId="270"/>
        </pc:sldMkLst>
        <pc:spChg chg="mod">
          <ac:chgData name="Wendy Muzien" userId="7d8b7cc0-107f-4558-bdac-7be7e11db167" providerId="ADAL" clId="{E73AE19C-3C6E-460E-8BE6-531110EB29BE}" dt="2019-09-11T22:55:53.963" v="2498" actId="3062"/>
          <ac:spMkLst>
            <pc:docMk/>
            <pc:sldMk cId="0" sldId="270"/>
            <ac:spMk id="22529" creationId="{00000000-0000-0000-0000-000000000000}"/>
          </ac:spMkLst>
        </pc:spChg>
        <pc:graphicFrameChg chg="modGraphic">
          <ac:chgData name="Wendy Muzien" userId="7d8b7cc0-107f-4558-bdac-7be7e11db167" providerId="ADAL" clId="{E73AE19C-3C6E-460E-8BE6-531110EB29BE}" dt="2019-09-11T22:17:34.851" v="1502" actId="2711"/>
          <ac:graphicFrameMkLst>
            <pc:docMk/>
            <pc:sldMk cId="0" sldId="270"/>
            <ac:graphicFrameMk id="22530" creationId="{00000000-0000-0000-0000-000000000000}"/>
          </ac:graphicFrameMkLst>
        </pc:graphicFrameChg>
      </pc:sldChg>
      <pc:sldChg chg="modSp">
        <pc:chgData name="Wendy Muzien" userId="7d8b7cc0-107f-4558-bdac-7be7e11db167" providerId="ADAL" clId="{E73AE19C-3C6E-460E-8BE6-531110EB29BE}" dt="2019-09-11T23:00:21.150" v="2593" actId="1076"/>
        <pc:sldMkLst>
          <pc:docMk/>
          <pc:sldMk cId="0" sldId="271"/>
        </pc:sldMkLst>
        <pc:spChg chg="mod">
          <ac:chgData name="Wendy Muzien" userId="7d8b7cc0-107f-4558-bdac-7be7e11db167" providerId="ADAL" clId="{E73AE19C-3C6E-460E-8BE6-531110EB29BE}" dt="2019-09-11T23:00:21.150" v="2593" actId="1076"/>
          <ac:spMkLst>
            <pc:docMk/>
            <pc:sldMk cId="0" sldId="271"/>
            <ac:spMk id="8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9:13.534" v="1575" actId="207"/>
          <ac:spMkLst>
            <pc:docMk/>
            <pc:sldMk cId="0" sldId="271"/>
            <ac:spMk id="10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8:30.449" v="1540" actId="207"/>
          <ac:spMkLst>
            <pc:docMk/>
            <pc:sldMk cId="0" sldId="271"/>
            <ac:spMk id="11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18:55.501" v="1517" actId="20577"/>
          <ac:spMkLst>
            <pc:docMk/>
            <pc:sldMk cId="0" sldId="271"/>
            <ac:spMk id="15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9:23.408" v="1577" actId="114"/>
          <ac:spMkLst>
            <pc:docMk/>
            <pc:sldMk cId="0" sldId="271"/>
            <ac:spMk id="19" creationId="{00000000-0000-0000-0000-000000000000}"/>
          </ac:spMkLst>
        </pc:spChg>
      </pc:sldChg>
      <pc:sldChg chg="modSp">
        <pc:chgData name="Wendy Muzien" userId="7d8b7cc0-107f-4558-bdac-7be7e11db167" providerId="ADAL" clId="{E73AE19C-3C6E-460E-8BE6-531110EB29BE}" dt="2019-09-11T23:00:55.736" v="2599" actId="20577"/>
        <pc:sldMkLst>
          <pc:docMk/>
          <pc:sldMk cId="0" sldId="282"/>
        </pc:sldMkLst>
        <pc:spChg chg="mod">
          <ac:chgData name="Wendy Muzien" userId="7d8b7cc0-107f-4558-bdac-7be7e11db167" providerId="ADAL" clId="{E73AE19C-3C6E-460E-8BE6-531110EB29BE}" dt="2019-09-11T23:00:55.736" v="2599" actId="20577"/>
          <ac:spMkLst>
            <pc:docMk/>
            <pc:sldMk cId="0" sldId="282"/>
            <ac:spMk id="53250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3:00:51.106" v="2597" actId="3062"/>
          <ac:spMkLst>
            <pc:docMk/>
            <pc:sldMk cId="0" sldId="282"/>
            <ac:spMk id="53254" creationId="{00000000-0000-0000-0000-000000000000}"/>
          </ac:spMkLst>
        </pc:spChg>
      </pc:sldChg>
      <pc:sldChg chg="addSp modSp">
        <pc:chgData name="Wendy Muzien" userId="7d8b7cc0-107f-4558-bdac-7be7e11db167" providerId="ADAL" clId="{E73AE19C-3C6E-460E-8BE6-531110EB29BE}" dt="2019-09-11T23:00:38.792" v="2595" actId="3062"/>
        <pc:sldMkLst>
          <pc:docMk/>
          <pc:sldMk cId="2027237507" sldId="307"/>
        </pc:sldMkLst>
        <pc:spChg chg="add mod">
          <ac:chgData name="Wendy Muzien" userId="7d8b7cc0-107f-4558-bdac-7be7e11db167" providerId="ADAL" clId="{E73AE19C-3C6E-460E-8BE6-531110EB29BE}" dt="2019-09-11T23:00:38.792" v="2595" actId="3062"/>
          <ac:spMkLst>
            <pc:docMk/>
            <pc:sldMk cId="2027237507" sldId="307"/>
            <ac:spMk id="2" creationId="{A71A25D2-C1C2-4E99-BC78-D8BEC9D5EDB7}"/>
          </ac:spMkLst>
        </pc:spChg>
        <pc:spChg chg="add mod ord">
          <ac:chgData name="Wendy Muzien" userId="7d8b7cc0-107f-4558-bdac-7be7e11db167" providerId="ADAL" clId="{E73AE19C-3C6E-460E-8BE6-531110EB29BE}" dt="2019-09-11T22:52:40.894" v="2320" actId="171"/>
          <ac:spMkLst>
            <pc:docMk/>
            <pc:sldMk cId="2027237507" sldId="307"/>
            <ac:spMk id="3" creationId="{2FBAE776-DC20-42D0-AA48-A4A455B93988}"/>
          </ac:spMkLst>
        </pc:spChg>
        <pc:picChg chg="mod">
          <ac:chgData name="Wendy Muzien" userId="7d8b7cc0-107f-4558-bdac-7be7e11db167" providerId="ADAL" clId="{E73AE19C-3C6E-460E-8BE6-531110EB29BE}" dt="2019-09-11T22:52:44.552" v="2321" actId="1076"/>
          <ac:picMkLst>
            <pc:docMk/>
            <pc:sldMk cId="2027237507" sldId="307"/>
            <ac:picMk id="5" creationId="{2D3BAE2B-180A-4DCE-8F0F-6494FCB75B49}"/>
          </ac:picMkLst>
        </pc:picChg>
      </pc:sldChg>
      <pc:sldChg chg="addSp modSp add">
        <pc:chgData name="Wendy Muzien" userId="7d8b7cc0-107f-4558-bdac-7be7e11db167" providerId="ADAL" clId="{E73AE19C-3C6E-460E-8BE6-531110EB29BE}" dt="2019-09-11T23:01:48.034" v="2610" actId="1076"/>
        <pc:sldMkLst>
          <pc:docMk/>
          <pc:sldMk cId="1973564934" sldId="308"/>
        </pc:sldMkLst>
        <pc:spChg chg="add mod ord">
          <ac:chgData name="Wendy Muzien" userId="7d8b7cc0-107f-4558-bdac-7be7e11db167" providerId="ADAL" clId="{E73AE19C-3C6E-460E-8BE6-531110EB29BE}" dt="2019-09-11T23:01:43.019" v="2609" actId="1076"/>
          <ac:spMkLst>
            <pc:docMk/>
            <pc:sldMk cId="1973564934" sldId="308"/>
            <ac:spMk id="2" creationId="{B61F82E7-B37A-4A28-A83A-3DCF144F3230}"/>
          </ac:spMkLst>
        </pc:spChg>
        <pc:picChg chg="add mod">
          <ac:chgData name="Wendy Muzien" userId="7d8b7cc0-107f-4558-bdac-7be7e11db167" providerId="ADAL" clId="{E73AE19C-3C6E-460E-8BE6-531110EB29BE}" dt="2019-09-11T23:01:48.034" v="2610" actId="1076"/>
          <ac:picMkLst>
            <pc:docMk/>
            <pc:sldMk cId="1973564934" sldId="308"/>
            <ac:picMk id="3" creationId="{E0677D40-A11C-46BA-BC47-DD064EEB794A}"/>
          </ac:picMkLst>
        </pc:picChg>
        <pc:picChg chg="add mod">
          <ac:chgData name="Wendy Muzien" userId="7d8b7cc0-107f-4558-bdac-7be7e11db167" providerId="ADAL" clId="{E73AE19C-3C6E-460E-8BE6-531110EB29BE}" dt="2019-09-11T23:01:18.789" v="2602" actId="1076"/>
          <ac:picMkLst>
            <pc:docMk/>
            <pc:sldMk cId="1973564934" sldId="308"/>
            <ac:picMk id="4" creationId="{F7C791D7-B18F-4D87-BD34-74E78C8F7926}"/>
          </ac:picMkLst>
        </pc:picChg>
      </pc:sldChg>
      <pc:sldChg chg="modSp del">
        <pc:chgData name="Wendy Muzien" userId="7d8b7cc0-107f-4558-bdac-7be7e11db167" providerId="ADAL" clId="{E73AE19C-3C6E-460E-8BE6-531110EB29BE}" dt="2019-09-11T22:41:56.879" v="1617" actId="2696"/>
        <pc:sldMkLst>
          <pc:docMk/>
          <pc:sldMk cId="1500320887" sldId="320"/>
        </pc:sldMkLst>
        <pc:spChg chg="mod">
          <ac:chgData name="Wendy Muzien" userId="7d8b7cc0-107f-4558-bdac-7be7e11db167" providerId="ADAL" clId="{E73AE19C-3C6E-460E-8BE6-531110EB29BE}" dt="2019-09-11T22:33:19.966" v="1535" actId="207"/>
          <ac:spMkLst>
            <pc:docMk/>
            <pc:sldMk cId="1500320887" sldId="320"/>
            <ac:spMk id="2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2:18.734" v="1524" actId="207"/>
          <ac:spMkLst>
            <pc:docMk/>
            <pc:sldMk cId="1500320887" sldId="320"/>
            <ac:spMk id="8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2:16.351" v="1523" actId="207"/>
          <ac:spMkLst>
            <pc:docMk/>
            <pc:sldMk cId="1500320887" sldId="320"/>
            <ac:spMk id="11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2:22.959" v="1525" actId="207"/>
          <ac:spMkLst>
            <pc:docMk/>
            <pc:sldMk cId="1500320887" sldId="320"/>
            <ac:spMk id="18" creationId="{00000000-0000-0000-0000-000000000000}"/>
          </ac:spMkLst>
        </pc:spChg>
        <pc:spChg chg="mod">
          <ac:chgData name="Wendy Muzien" userId="7d8b7cc0-107f-4558-bdac-7be7e11db167" providerId="ADAL" clId="{E73AE19C-3C6E-460E-8BE6-531110EB29BE}" dt="2019-09-11T22:32:28.253" v="1530" actId="1035"/>
          <ac:spMkLst>
            <pc:docMk/>
            <pc:sldMk cId="1500320887" sldId="320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2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297B4F-8B41-48C8-9744-CC30151BE6E4}" type="datetimeFigureOut">
              <a:rPr lang="en-US" smtClean="0"/>
              <a:t>5/11/20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B5C53F-590E-4859-B8C3-75749B5B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2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Questions to ask</a:t>
            </a:r>
          </a:p>
          <a:p>
            <a:endParaRPr lang="en-US" dirty="0"/>
          </a:p>
          <a:p>
            <a:pPr marL="232943" indent="-232943">
              <a:buAutoNum type="arabicPeriod"/>
            </a:pPr>
            <a:r>
              <a:rPr lang="en-US" dirty="0"/>
              <a:t>Who wants to become an elementary school teacher?</a:t>
            </a:r>
          </a:p>
          <a:p>
            <a:pPr marL="232943" indent="-232943">
              <a:buAutoNum type="arabicPeriod"/>
            </a:pPr>
            <a:r>
              <a:rPr lang="en-US" dirty="0"/>
              <a:t>Who wants to become a middle school or high school teacher?</a:t>
            </a:r>
          </a:p>
          <a:p>
            <a:pPr marL="698830" lvl="1" indent="-232943">
              <a:buAutoNum type="arabicPeriod"/>
            </a:pPr>
            <a:r>
              <a:rPr lang="en-US" dirty="0"/>
              <a:t>Complete BA, if possible in the area of study. Complete CSET.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5C53F-590E-4859-B8C3-75749B5B88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8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dirty="0"/>
              <a:t>Already obtained Bachelors Degree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Reapply to CSULB  as a Post-Bac applicant for the Teaching Credential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5C53F-590E-4859-B8C3-75749B5B88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8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6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330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77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3944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07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5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7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05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0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8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6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8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7DB8-33EF-4ECC-9AD9-A7674ADAAA75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915DB2-7D7C-4B69-955F-A2819E96B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6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8BBAF-11B8-4A52-8F60-886996E3A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397" y="2361300"/>
            <a:ext cx="7405473" cy="164630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Build A Better Future: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Go Teach!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C97DF-05A2-4EF3-A622-1FD1B48B9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8640" y="4007602"/>
            <a:ext cx="5826719" cy="1096899"/>
          </a:xfrm>
        </p:spPr>
        <p:txBody>
          <a:bodyPr>
            <a:normAutofit/>
          </a:bodyPr>
          <a:lstStyle/>
          <a:p>
            <a:r>
              <a:rPr lang="en-US" sz="2800" dirty="0"/>
              <a:t>Teacher Pathways @ CSULB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3C350D-3C34-441D-BB67-86A986D46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91" y="449507"/>
            <a:ext cx="5179125" cy="129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55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AutoShape 1"/>
          <p:cNvSpPr>
            <a:spLocks/>
          </p:cNvSpPr>
          <p:nvPr/>
        </p:nvSpPr>
        <p:spPr bwMode="auto">
          <a:xfrm>
            <a:off x="767953" y="214312"/>
            <a:ext cx="7661672" cy="80367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5719" tIns="35719" rIns="35719" bIns="35719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>
              <a:defRPr/>
            </a:pPr>
            <a:r>
              <a:rPr lang="en-US" sz="4781" b="1" dirty="0">
                <a:ln/>
                <a:solidFill>
                  <a:schemeClr val="accent4"/>
                </a:solidFill>
                <a:latin typeface="Century Gothic" panose="020B0502020202020204" pitchFamily="34" charset="0"/>
                <a:ea typeface="ＭＳ Ｐゴシック" charset="0"/>
                <a:sym typeface="Helvetica" charset="0"/>
              </a:rPr>
              <a:t>PATHWAY COMPARISON</a:t>
            </a:r>
            <a:endParaRPr lang="en-US" sz="1266" b="1" dirty="0">
              <a:ln/>
              <a:solidFill>
                <a:schemeClr val="accent4"/>
              </a:solidFill>
              <a:latin typeface="Century Gothic" panose="020B0502020202020204" pitchFamily="34" charset="0"/>
              <a:ea typeface="ＭＳ Ｐゴシック" charset="0"/>
              <a:cs typeface="Helvetica Neue Bold Condensed" charset="0"/>
            </a:endParaRPr>
          </a:p>
        </p:txBody>
      </p:sp>
      <p:graphicFrame>
        <p:nvGraphicFramePr>
          <p:cNvPr id="2253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935031"/>
              </p:ext>
            </p:extLst>
          </p:nvPr>
        </p:nvGraphicFramePr>
        <p:xfrm>
          <a:off x="392906" y="1151368"/>
          <a:ext cx="8411766" cy="4907928"/>
        </p:xfrm>
        <a:graphic>
          <a:graphicData uri="http://schemas.openxmlformats.org/drawingml/2006/table">
            <a:tbl>
              <a:tblPr/>
              <a:tblGrid>
                <a:gridCol w="4030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828">
                <a:tc>
                  <a:txBody>
                    <a:bodyPr/>
                    <a:lstStyle>
                      <a:lvl1pPr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ＭＳ Ｐゴシック" charset="-128"/>
                          <a:sym typeface="Helvetica" charset="0"/>
                        </a:defRPr>
                      </a:lvl1pPr>
                      <a:lvl2pPr marL="742950" indent="-28575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2pPr>
                      <a:lvl3pPr marL="11430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3pPr>
                      <a:lvl4pPr marL="16002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4pPr>
                      <a:lvl5pPr marL="20574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5pPr>
                      <a:lvl6pPr marL="25146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6pPr>
                      <a:lvl7pPr marL="29718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7pPr>
                      <a:lvl8pPr marL="34290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8pPr>
                      <a:lvl9pPr marL="38862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9pPr>
                    </a:lstStyle>
                    <a:p>
                      <a:pPr marL="0" marR="0" lvl="0" indent="0" algn="ctr" defTabSz="584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Trajan Pro" charset="0"/>
                        </a:rPr>
                        <a:t>BA Only </a:t>
                      </a: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Trajan Pro" charset="0"/>
                        </a:rPr>
                        <a:t>120 units</a:t>
                      </a: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" charset="0"/>
                      </a:endParaRPr>
                    </a:p>
                  </a:txBody>
                  <a:tcPr marL="35719" marR="35719" marT="35722" marB="3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797979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ＭＳ Ｐゴシック" charset="-128"/>
                          <a:sym typeface="Helvetica" charset="0"/>
                        </a:defRPr>
                      </a:lvl1pPr>
                      <a:lvl2pPr marL="742950" indent="-28575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2pPr>
                      <a:lvl3pPr marL="11430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3pPr>
                      <a:lvl4pPr marL="16002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4pPr>
                      <a:lvl5pPr marL="20574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5pPr>
                      <a:lvl6pPr marL="25146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6pPr>
                      <a:lvl7pPr marL="29718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7pPr>
                      <a:lvl8pPr marL="34290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8pPr>
                      <a:lvl9pPr marL="38862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9pPr>
                    </a:lstStyle>
                    <a:p>
                      <a:pPr marL="0" marR="0" lvl="0" indent="0" algn="ctr" defTabSz="584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Trajan Pro" charset="0"/>
                        </a:rPr>
                        <a:t>ITEP</a:t>
                      </a: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Trajan Pro" charset="0"/>
                        </a:rPr>
                        <a:t>135 units</a:t>
                      </a: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" charset="0"/>
                      </a:endParaRPr>
                    </a:p>
                  </a:txBody>
                  <a:tcPr marL="35719" marR="35719" marT="35722" marB="3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797979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255">
                <a:tc>
                  <a:txBody>
                    <a:bodyPr/>
                    <a:lstStyle>
                      <a:lvl1pPr marL="342900" indent="-3429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ＭＳ Ｐゴシック" charset="-128"/>
                          <a:sym typeface="Helvetica" charset="0"/>
                        </a:defRPr>
                      </a:lvl1pPr>
                      <a:lvl2pPr marL="431800" indent="-4318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2pPr>
                      <a:lvl3pPr marL="11430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3pPr>
                      <a:lvl4pPr marL="16002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4pPr>
                      <a:lvl5pPr marL="20574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5pPr>
                      <a:lvl6pPr marL="25146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6pPr>
                      <a:lvl7pPr marL="29718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7pPr>
                      <a:lvl8pPr marL="34290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8pPr>
                      <a:lvl9pPr marL="38862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9pPr>
                    </a:lstStyle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BA only</a:t>
                      </a: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120 units total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Service Learning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(45 Hours)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Concentration Requirement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Credentialing Post-Bac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177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Elementary Subject Matter Waiver Program</a:t>
                      </a:r>
                    </a:p>
                    <a:p>
                      <a:pPr marL="177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endParaRPr kumimoji="0" lang="en-US" alt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</a:txBody>
                  <a:tcPr marL="35719" marR="35719" marT="35722" marB="35722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797979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ＭＳ Ｐゴシック" charset="-128"/>
                          <a:sym typeface="Helvetica" charset="0"/>
                        </a:defRPr>
                      </a:lvl1pPr>
                      <a:lvl2pPr marL="431800" indent="-4318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2pPr>
                      <a:lvl3pPr marL="11430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3pPr>
                      <a:lvl4pPr marL="16002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4pPr>
                      <a:lvl5pPr marL="2057400" indent="-228600" algn="l" eaLnBrk="0"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5pPr>
                      <a:lvl6pPr marL="25146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6pPr>
                      <a:lvl7pPr marL="29718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7pPr>
                      <a:lvl8pPr marL="34290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8pPr>
                      <a:lvl9pPr marL="3886200" indent="-228600" defTabSz="584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000">
                          <a:solidFill>
                            <a:srgbClr val="000000"/>
                          </a:solidFill>
                          <a:latin typeface="Helvetica" charset="0"/>
                          <a:ea typeface="Helvetica" charset="0"/>
                          <a:cs typeface="Helvetica" charset="0"/>
                          <a:sym typeface="Helvetica" charset="0"/>
                        </a:defRPr>
                      </a:lvl9pPr>
                    </a:lstStyle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BA &amp; Credential(s)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135 units total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Service Learning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(85 Hours)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 </a:t>
                      </a: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Methods Courses in Senior year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ITEP UDCP &amp; MSCP Pathways</a:t>
                      </a:r>
                    </a:p>
                    <a:p>
                      <a:pPr marL="0" marR="0" lvl="1" indent="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None/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 Neue" charset="0"/>
                      </a:endParaRP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Nanum Gothic" panose="020D0604000000000000" pitchFamily="34" charset="-127"/>
                          <a:sym typeface="Helvetica Neue" charset="0"/>
                        </a:rPr>
                        <a:t>Elementary Subject Matter Waiver Program</a:t>
                      </a:r>
                    </a:p>
                    <a:p>
                      <a:pPr marL="431800" marR="0" lvl="1" indent="-431800" algn="l" defTabSz="584200" rtl="0" eaLnBrk="1" fontAlgn="base" latinLnBrk="0" hangingPunct="0">
                        <a:lnSpc>
                          <a:spcPct val="100000"/>
                        </a:lnSpc>
                        <a:spcBef>
                          <a:spcPts val="3200"/>
                        </a:spcBef>
                        <a:spcAft>
                          <a:spcPct val="0"/>
                        </a:spcAft>
                        <a:buClrTx/>
                        <a:buSzPct val="35000"/>
                        <a:buFontTx/>
                        <a:buBlip>
                          <a:blip r:embed="rId2"/>
                        </a:buBlip>
                        <a:tabLst/>
                      </a:pPr>
                      <a:endParaRPr kumimoji="0" lang="en-US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Nanum Gothic" panose="020D0604000000000000" pitchFamily="34" charset="-127"/>
                        <a:sym typeface="Helvetica" charset="0"/>
                      </a:endParaRPr>
                    </a:p>
                  </a:txBody>
                  <a:tcPr marL="35719" marR="35719" marT="35722" marB="35722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797979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63AB-C735-4B64-82C3-6760E947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21" y="259976"/>
            <a:ext cx="6347714" cy="120575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Post-Baccalaureate</a:t>
            </a:r>
            <a:br>
              <a:rPr lang="en-US" b="1" dirty="0">
                <a:ln/>
                <a:solidFill>
                  <a:schemeClr val="accent4"/>
                </a:solidFill>
              </a:rPr>
            </a:br>
            <a:r>
              <a:rPr lang="en-US" b="1" dirty="0">
                <a:ln/>
                <a:solidFill>
                  <a:schemeClr val="accent4"/>
                </a:solidFill>
              </a:rPr>
              <a:t>Teaching Credentials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3D3FFD-FA10-4A82-8082-556B2F5985D6}"/>
              </a:ext>
            </a:extLst>
          </p:cNvPr>
          <p:cNvSpPr txBox="1"/>
          <p:nvPr/>
        </p:nvSpPr>
        <p:spPr>
          <a:xfrm>
            <a:off x="552474" y="1667674"/>
            <a:ext cx="784746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Multiple Subject Credential Program (40 units)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2400" dirty="0"/>
              <a:t>Elementary School Teacher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Special Education Credential Program (46 Units)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2400" dirty="0"/>
              <a:t>Special Education Teacher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Urban Dual Credential Program (54 units)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2400" dirty="0"/>
              <a:t>Elementary School Teacher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2400" dirty="0"/>
              <a:t>Special Education Teacher</a:t>
            </a:r>
          </a:p>
        </p:txBody>
      </p:sp>
    </p:spTree>
    <p:extLst>
      <p:ext uri="{BB962C8B-B14F-4D97-AF65-F5344CB8AC3E}">
        <p14:creationId xmlns:p14="http://schemas.microsoft.com/office/powerpoint/2010/main" val="3153700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1F141D-1C90-465A-B620-0B655F517D99}"/>
              </a:ext>
            </a:extLst>
          </p:cNvPr>
          <p:cNvSpPr txBox="1"/>
          <p:nvPr/>
        </p:nvSpPr>
        <p:spPr>
          <a:xfrm>
            <a:off x="231938" y="1669311"/>
            <a:ext cx="706584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For Becoming a Middle School or High School Teacher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Need to obtain your Bachelors of Arts or Science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Demonstrate Subject Matter Competency in the subject area you wish to teach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Completing an approved subject matter preparation program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Subject Matter Waiver Evaluation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Passing the appropriate CSET Examination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Satisfy Basic Skills Requirement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Through CBEST or other CTC Approved Examination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Apply to the Single Subject Credential Program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A6FABC-001E-490A-831C-4181789013BB}"/>
              </a:ext>
            </a:extLst>
          </p:cNvPr>
          <p:cNvSpPr txBox="1">
            <a:spLocks/>
          </p:cNvSpPr>
          <p:nvPr/>
        </p:nvSpPr>
        <p:spPr>
          <a:xfrm>
            <a:off x="287173" y="258469"/>
            <a:ext cx="738242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Single Subject Credential </a:t>
            </a:r>
          </a:p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91232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6FEA76-3D8F-484E-859D-17C1DE504C41}"/>
              </a:ext>
            </a:extLst>
          </p:cNvPr>
          <p:cNvSpPr txBox="1">
            <a:spLocks/>
          </p:cNvSpPr>
          <p:nvPr/>
        </p:nvSpPr>
        <p:spPr>
          <a:xfrm>
            <a:off x="287173" y="258469"/>
            <a:ext cx="738242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Single Subject Credential </a:t>
            </a:r>
          </a:p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1F141D-1C90-465A-B620-0B655F517D99}"/>
              </a:ext>
            </a:extLst>
          </p:cNvPr>
          <p:cNvSpPr txBox="1"/>
          <p:nvPr/>
        </p:nvSpPr>
        <p:spPr>
          <a:xfrm>
            <a:off x="810925" y="1579269"/>
            <a:ext cx="6089103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45 units total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15 units pre-requisites/Co-requisites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12 units core courses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18 units student teaching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Can be completed in 3 semesters – with full time status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Program is self-paces and must be completed within 7 years</a:t>
            </a:r>
          </a:p>
          <a:p>
            <a:pPr>
              <a:spcBef>
                <a:spcPts val="600"/>
              </a:spcBef>
            </a:pPr>
            <a:endParaRPr lang="en-US" dirty="0"/>
          </a:p>
        </p:txBody>
      </p:sp>
      <p:pic>
        <p:nvPicPr>
          <p:cNvPr id="2050" name="Picture 2" descr="Image result for Middle and High school teacher">
            <a:extLst>
              <a:ext uri="{FF2B5EF4-FFF2-40B4-BE49-F238E27FC236}">
                <a16:creationId xmlns:a16="http://schemas.microsoft.com/office/drawing/2014/main" id="{7DFC2B16-CDBA-43F7-8AA4-F6D582D1C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20" y="4106541"/>
            <a:ext cx="3741434" cy="249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Middle and High school teacher">
            <a:extLst>
              <a:ext uri="{FF2B5EF4-FFF2-40B4-BE49-F238E27FC236}">
                <a16:creationId xmlns:a16="http://schemas.microsoft.com/office/drawing/2014/main" id="{A15C358D-ABC1-4CFB-BE54-A8D017A3B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031" y="4130492"/>
            <a:ext cx="4255449" cy="22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79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A0D55D7-630F-4A6C-8707-E35A342782CA}"/>
              </a:ext>
            </a:extLst>
          </p:cNvPr>
          <p:cNvSpPr txBox="1">
            <a:spLocks/>
          </p:cNvSpPr>
          <p:nvPr/>
        </p:nvSpPr>
        <p:spPr>
          <a:xfrm>
            <a:off x="244643" y="269101"/>
            <a:ext cx="7382426" cy="921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ln/>
                <a:solidFill>
                  <a:schemeClr val="accent2"/>
                </a:solidFill>
              </a:rPr>
              <a:t>Subject Area Programs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66D87-AD35-4F3D-A197-8820278D170C}"/>
              </a:ext>
            </a:extLst>
          </p:cNvPr>
          <p:cNvSpPr txBox="1"/>
          <p:nvPr/>
        </p:nvSpPr>
        <p:spPr>
          <a:xfrm>
            <a:off x="397129" y="1190847"/>
            <a:ext cx="7525013" cy="53553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Art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BA in Arts Option in Art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English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BA in English Option in English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Health Science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World Languages (LOTE)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Mathematics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BS Option in Mathematics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Music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BA Option Music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Audition as music education majors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Physical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Bachelor of Science in Kinesiology,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Option K-12 Physical Education Teacher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Option Adapted Physical 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Science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Obtain BA in any area of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Social Science Education</a:t>
            </a:r>
          </a:p>
        </p:txBody>
      </p:sp>
    </p:spTree>
    <p:extLst>
      <p:ext uri="{BB962C8B-B14F-4D97-AF65-F5344CB8AC3E}">
        <p14:creationId xmlns:p14="http://schemas.microsoft.com/office/powerpoint/2010/main" val="3251030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BAE776-DC20-42D0-AA48-A4A455B93988}"/>
              </a:ext>
            </a:extLst>
          </p:cNvPr>
          <p:cNvSpPr txBox="1"/>
          <p:nvPr/>
        </p:nvSpPr>
        <p:spPr>
          <a:xfrm>
            <a:off x="660400" y="1320760"/>
            <a:ext cx="76073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College of Education Scholarships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Application cycle Nov 1</a:t>
            </a:r>
            <a:r>
              <a:rPr lang="en-US" baseline="30000" dirty="0"/>
              <a:t>st</a:t>
            </a:r>
            <a:r>
              <a:rPr lang="en-US" dirty="0"/>
              <a:t> to Mar 2</a:t>
            </a:r>
            <a:r>
              <a:rPr lang="en-US" baseline="30000" dirty="0"/>
              <a:t>nd</a:t>
            </a:r>
            <a:r>
              <a:rPr lang="en-US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Prospective Student planning to start in the Fall can submit an application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Need to Submit University Application by Feb 1</a:t>
            </a:r>
            <a:r>
              <a:rPr lang="en-US" baseline="30000" dirty="0"/>
              <a:t>st</a:t>
            </a:r>
            <a:endParaRPr lang="en-US" dirty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Min GPA of 3.0 or greater</a:t>
            </a:r>
          </a:p>
          <a:p>
            <a:pPr lvl="2"/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Teacher Resource Center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Free Printing (15 pages daily)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Scanners, Die-cuts, Project Materials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Test Prep Guides for CBEST, CSET &amp; RICA </a:t>
            </a:r>
          </a:p>
          <a:p>
            <a:pPr lvl="1"/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Caminos Learning Community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Professional Development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Teacher network opportunities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Latinx Teacher Mentor Partnership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Subject Matter Preparation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3BAE2B-180A-4DCE-8F0F-6494FCB75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02" y="4578669"/>
            <a:ext cx="2514600" cy="182040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1A25D2-C1C2-4E99-BC78-D8BEC9D5EDB7}"/>
              </a:ext>
            </a:extLst>
          </p:cNvPr>
          <p:cNvSpPr txBox="1"/>
          <p:nvPr/>
        </p:nvSpPr>
        <p:spPr>
          <a:xfrm>
            <a:off x="1422400" y="243542"/>
            <a:ext cx="53975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4"/>
                </a:solidFill>
              </a:rPr>
              <a:t>College of 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027237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/>
          </p:cNvSpPr>
          <p:nvPr/>
        </p:nvSpPr>
        <p:spPr bwMode="auto">
          <a:xfrm>
            <a:off x="553641" y="3000376"/>
            <a:ext cx="2215679" cy="10213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5719" tIns="35719" rIns="35719" bIns="35719" anchor="ctr"/>
          <a:lstStyle/>
          <a:p>
            <a:pPr algn="l">
              <a:defRPr/>
            </a:pPr>
            <a:r>
              <a:rPr lang="en-US" sz="4500" b="1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SAMs</a:t>
            </a:r>
          </a:p>
          <a:p>
            <a:pPr algn="l">
              <a:defRPr/>
            </a:pPr>
            <a:r>
              <a:rPr lang="en-US" sz="1687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Student Ambassadors</a:t>
            </a:r>
            <a:endParaRPr lang="en-US" sz="1266" dirty="0">
              <a:latin typeface="Nanum Gothic" panose="020D0604000000000000" pitchFamily="34" charset="-127"/>
              <a:ea typeface="Nanum Gothic" panose="020D0604000000000000" pitchFamily="34" charset="-127"/>
              <a:cs typeface="Helvetica Neue Bold Condensed" charset="0"/>
            </a:endParaRPr>
          </a:p>
        </p:txBody>
      </p:sp>
      <p:sp>
        <p:nvSpPr>
          <p:cNvPr id="53254" name="AutoShape 6"/>
          <p:cNvSpPr>
            <a:spLocks/>
          </p:cNvSpPr>
          <p:nvPr/>
        </p:nvSpPr>
        <p:spPr bwMode="auto">
          <a:xfrm>
            <a:off x="285750" y="442096"/>
            <a:ext cx="8572500" cy="80367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5719" tIns="35719" rIns="35719" bIns="35719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defRPr/>
            </a:pPr>
            <a:r>
              <a:rPr lang="en-US" sz="4219" b="1" dirty="0">
                <a:ln/>
                <a:solidFill>
                  <a:schemeClr val="accent4"/>
                </a:solidFill>
                <a:latin typeface="Century Gothic" panose="020B0502020202020204" pitchFamily="34" charset="0"/>
                <a:ea typeface="ＭＳ Ｐゴシック" charset="0"/>
                <a:sym typeface="Helvetica" charset="0"/>
              </a:rPr>
              <a:t>CED STUDENTS GET INVOLVED</a:t>
            </a:r>
            <a:endParaRPr lang="en-US" sz="1687" b="1" dirty="0">
              <a:ln/>
              <a:solidFill>
                <a:schemeClr val="accent4"/>
              </a:solidFill>
              <a:latin typeface="Century Gothic" panose="020B0502020202020204" pitchFamily="34" charset="0"/>
              <a:ea typeface="ＭＳ Ｐゴシック" charset="0"/>
              <a:cs typeface="Helvetica Neue Bold Condensed" charset="0"/>
            </a:endParaRPr>
          </a:p>
        </p:txBody>
      </p:sp>
      <p:sp>
        <p:nvSpPr>
          <p:cNvPr id="53253" name="AutoShape 5"/>
          <p:cNvSpPr>
            <a:spLocks/>
          </p:cNvSpPr>
          <p:nvPr/>
        </p:nvSpPr>
        <p:spPr bwMode="auto">
          <a:xfrm>
            <a:off x="5268516" y="5411391"/>
            <a:ext cx="3536156" cy="10213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5719" tIns="35719" rIns="35719" bIns="35719" anchor="ctr"/>
          <a:lstStyle/>
          <a:p>
            <a:pPr algn="l">
              <a:defRPr/>
            </a:pPr>
            <a:r>
              <a:rPr lang="en-US" sz="4500" b="1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LSSA</a:t>
            </a:r>
          </a:p>
          <a:p>
            <a:pPr algn="l">
              <a:defRPr/>
            </a:pPr>
            <a:r>
              <a:rPr lang="en-US" sz="1687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Liberal Studies Student Association</a:t>
            </a:r>
            <a:endParaRPr lang="en-US" sz="1266" dirty="0">
              <a:latin typeface="Nanum Gothic" panose="020D0604000000000000" pitchFamily="34" charset="-127"/>
              <a:ea typeface="Nanum Gothic" panose="020D0604000000000000" pitchFamily="34" charset="-127"/>
              <a:cs typeface="Helvetica Neue Bold Condensed" charset="0"/>
            </a:endParaRPr>
          </a:p>
        </p:txBody>
      </p:sp>
      <p:sp>
        <p:nvSpPr>
          <p:cNvPr id="53249" name="AutoShape 1"/>
          <p:cNvSpPr>
            <a:spLocks/>
          </p:cNvSpPr>
          <p:nvPr/>
        </p:nvSpPr>
        <p:spPr bwMode="auto">
          <a:xfrm>
            <a:off x="572378" y="5250657"/>
            <a:ext cx="3882182" cy="10213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5719" tIns="35719" rIns="35719" bIns="35719" anchor="ctr"/>
          <a:lstStyle/>
          <a:p>
            <a:pPr algn="l">
              <a:defRPr/>
            </a:pPr>
            <a:r>
              <a:rPr lang="en-US" sz="4500" b="1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COESA</a:t>
            </a:r>
          </a:p>
          <a:p>
            <a:pPr algn="l">
              <a:defRPr/>
            </a:pPr>
            <a:r>
              <a:rPr lang="en-US" sz="1687" dirty="0">
                <a:latin typeface="Nanum Gothic" panose="020D0604000000000000" pitchFamily="34" charset="-127"/>
                <a:ea typeface="Nanum Gothic" panose="020D0604000000000000" pitchFamily="34" charset="-127"/>
                <a:cs typeface="Helvetica Neue" charset="0"/>
                <a:sym typeface="Helvetica Neue" charset="0"/>
              </a:rPr>
              <a:t>College of Education Student Assembly</a:t>
            </a:r>
            <a:endParaRPr lang="en-US" sz="1266" dirty="0">
              <a:latin typeface="Nanum Gothic" panose="020D0604000000000000" pitchFamily="34" charset="-127"/>
              <a:ea typeface="Nanum Gothic" panose="020D0604000000000000" pitchFamily="34" charset="-127"/>
              <a:cs typeface="Helvetica Neue Bold Condensed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5F5471-7A69-5841-A737-B4D3FBE2C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656" y="1714500"/>
            <a:ext cx="5678037" cy="3119190"/>
          </a:xfrm>
          <a:prstGeom prst="rect">
            <a:avLst/>
          </a:prstGeom>
          <a:effectLst>
            <a:softEdge rad="1143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utoUpdateAnimBg="0"/>
      <p:bldP spid="53253" grpId="0" autoUpdateAnimBg="0"/>
      <p:bldP spid="5324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677D40-A11C-46BA-BC47-DD064EEB7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88" y="4220600"/>
            <a:ext cx="5891253" cy="2173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C791D7-B18F-4D87-BD34-74E78C8F79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24" y="-196583"/>
            <a:ext cx="4137884" cy="21246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1F82E7-B37A-4A28-A83A-3DCF144F3230}"/>
              </a:ext>
            </a:extLst>
          </p:cNvPr>
          <p:cNvSpPr txBox="1"/>
          <p:nvPr/>
        </p:nvSpPr>
        <p:spPr>
          <a:xfrm>
            <a:off x="2403166" y="1550898"/>
            <a:ext cx="3922699" cy="2369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Questions?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Connect with:</a:t>
            </a:r>
          </a:p>
          <a:p>
            <a:pPr algn="ctr"/>
            <a:r>
              <a:rPr lang="en-US" dirty="0"/>
              <a:t>Outreach &amp; Recruitment Office</a:t>
            </a:r>
          </a:p>
          <a:p>
            <a:pPr algn="ctr"/>
            <a:r>
              <a:rPr lang="en-US" dirty="0"/>
              <a:t>Wendy Muzien</a:t>
            </a:r>
          </a:p>
          <a:p>
            <a:pPr algn="ctr"/>
            <a:r>
              <a:rPr lang="en-US" dirty="0"/>
              <a:t>562-985-2036</a:t>
            </a:r>
          </a:p>
          <a:p>
            <a:pPr algn="ctr"/>
            <a:r>
              <a:rPr lang="en-US" dirty="0"/>
              <a:t>ced-outreach@csulb.edu </a:t>
            </a:r>
          </a:p>
        </p:txBody>
      </p:sp>
    </p:spTree>
    <p:extLst>
      <p:ext uri="{BB962C8B-B14F-4D97-AF65-F5344CB8AC3E}">
        <p14:creationId xmlns:p14="http://schemas.microsoft.com/office/powerpoint/2010/main" val="197356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8657-B98A-4897-A39A-E9536F2C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852" y="319207"/>
            <a:ext cx="6347714" cy="132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Teacher Preparation Advising Center </a:t>
            </a:r>
            <a:r>
              <a:rPr lang="en-US" sz="3200" b="1" dirty="0">
                <a:solidFill>
                  <a:schemeClr val="accent4"/>
                </a:solidFill>
              </a:rPr>
              <a:t>(TPAC)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55BF47D-9CC1-4D57-B3A9-5801D1D50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27899"/>
              </p:ext>
            </p:extLst>
          </p:nvPr>
        </p:nvGraphicFramePr>
        <p:xfrm>
          <a:off x="1044565" y="2001103"/>
          <a:ext cx="609828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748">
                  <a:extLst>
                    <a:ext uri="{9D8B030D-6E8A-4147-A177-3AD203B41FA5}">
                      <a16:colId xmlns:a16="http://schemas.microsoft.com/office/drawing/2014/main" val="1427992018"/>
                    </a:ext>
                  </a:extLst>
                </a:gridCol>
                <a:gridCol w="3288539">
                  <a:extLst>
                    <a:ext uri="{9D8B030D-6E8A-4147-A177-3AD203B41FA5}">
                      <a16:colId xmlns:a16="http://schemas.microsoft.com/office/drawing/2014/main" val="235111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n>
                            <a:solidFill>
                              <a:schemeClr val="bg1"/>
                            </a:solidFill>
                          </a:ln>
                        </a:rPr>
                        <a:t>Liberal Studies Advisors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n>
                            <a:solidFill>
                              <a:schemeClr val="bg1"/>
                            </a:solidFill>
                          </a:ln>
                        </a:rPr>
                        <a:t>Credential Program Advisors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416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Aleah Garnica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Jessica Olague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65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Gabriel Rodriguez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Elodia Montano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118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Nancy De Haro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Sheina</a:t>
                      </a:r>
                      <a:r>
                        <a:rPr lang="en-US" dirty="0"/>
                        <a:t> Vogt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99686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Office Coordinator: Amber Thomas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67069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16ADCB2-1719-445F-B542-7E232DF0F6B1}"/>
              </a:ext>
            </a:extLst>
          </p:cNvPr>
          <p:cNvSpPr txBox="1"/>
          <p:nvPr/>
        </p:nvSpPr>
        <p:spPr>
          <a:xfrm>
            <a:off x="1304315" y="4216399"/>
            <a:ext cx="534620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Office: EED-67</a:t>
            </a:r>
          </a:p>
          <a:p>
            <a:pPr algn="ctr"/>
            <a:r>
              <a:rPr lang="en-US" sz="2800" dirty="0"/>
              <a:t>Phone: 562-985-1105</a:t>
            </a:r>
          </a:p>
          <a:p>
            <a:pPr algn="ctr"/>
            <a:r>
              <a:rPr lang="en-US" sz="2800" dirty="0"/>
              <a:t>Email: ced-tpac@csulb.edu</a:t>
            </a:r>
          </a:p>
          <a:p>
            <a:pPr algn="ctr"/>
            <a:r>
              <a:rPr lang="en-US" sz="2800" dirty="0"/>
              <a:t>Monday-Friday 9am-5pm</a:t>
            </a:r>
          </a:p>
          <a:p>
            <a:pPr algn="ctr"/>
            <a:r>
              <a:rPr lang="en-US" dirty="0"/>
              <a:t>(Fridays/Winter or Summer Break closed from 12-1pm)</a:t>
            </a:r>
          </a:p>
        </p:txBody>
      </p:sp>
    </p:spTree>
    <p:extLst>
      <p:ext uri="{BB962C8B-B14F-4D97-AF65-F5344CB8AC3E}">
        <p14:creationId xmlns:p14="http://schemas.microsoft.com/office/powerpoint/2010/main" val="367667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59E55-165D-4A13-9D0D-A3B3B2A7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143" y="692136"/>
            <a:ext cx="6347714" cy="8255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The Pathways of Teaching</a:t>
            </a:r>
          </a:p>
        </p:txBody>
      </p:sp>
      <p:pic>
        <p:nvPicPr>
          <p:cNvPr id="3" name="Picture 6" descr="https://oakland.edu/Assets/upload/MediaGallery/Albums/1558/items/TDESElEd.png">
            <a:extLst>
              <a:ext uri="{FF2B5EF4-FFF2-40B4-BE49-F238E27FC236}">
                <a16:creationId xmlns:a16="http://schemas.microsoft.com/office/drawing/2014/main" id="{8642EC44-1B67-4D7D-82D9-2133CA9A3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46" y="2002508"/>
            <a:ext cx="4030594" cy="134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97CD63-0D46-4183-A550-353EA94F5F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78" y="3492500"/>
            <a:ext cx="3957162" cy="1828268"/>
          </a:xfrm>
          <a:prstGeom prst="rect">
            <a:avLst/>
          </a:prstGeom>
        </p:spPr>
      </p:pic>
      <p:pic>
        <p:nvPicPr>
          <p:cNvPr id="5" name="Picture 10" descr="http://www.abingtonps.org/SPED2015-2016/Special_Education_Picture_2.png">
            <a:extLst>
              <a:ext uri="{FF2B5EF4-FFF2-40B4-BE49-F238E27FC236}">
                <a16:creationId xmlns:a16="http://schemas.microsoft.com/office/drawing/2014/main" id="{5B99B454-6AA6-4E83-A985-C0C5DE64A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886" y="2005737"/>
            <a:ext cx="4047006" cy="13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7A7A70-97C6-4F7F-80A4-0AB9C46EE3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657" y="3492500"/>
            <a:ext cx="4054755" cy="18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0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71FE-A8AC-4E30-875A-F517D1925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10" y="325582"/>
            <a:ext cx="7556499" cy="1701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California Basic Educational Skills Test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CBEST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39F2A-1B31-4C95-9CA8-1116D9F10BB1}"/>
              </a:ext>
            </a:extLst>
          </p:cNvPr>
          <p:cNvSpPr txBox="1"/>
          <p:nvPr/>
        </p:nvSpPr>
        <p:spPr>
          <a:xfrm>
            <a:off x="444501" y="1549400"/>
            <a:ext cx="6210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What is it: </a:t>
            </a:r>
          </a:p>
          <a:p>
            <a:pPr marL="285750" indent="-285750">
              <a:buFontTx/>
              <a:buChar char="-"/>
            </a:pPr>
            <a:r>
              <a:rPr lang="en-US" dirty="0"/>
              <a:t>It is a way to meet the CA Basic Skills Requirement (one of 8 ways)</a:t>
            </a:r>
          </a:p>
          <a:p>
            <a:pPr marL="285750" indent="-285750">
              <a:buFontTx/>
              <a:buChar char="-"/>
            </a:pPr>
            <a:r>
              <a:rPr lang="en-US" dirty="0"/>
              <a:t>3 sections: Reading (MC), Mathematics (MC) and writing section with 2 essays.</a:t>
            </a:r>
          </a:p>
          <a:p>
            <a:pPr marL="285750" indent="-285750">
              <a:buFontTx/>
              <a:buChar char="-"/>
            </a:pPr>
            <a:r>
              <a:rPr lang="en-US" dirty="0"/>
              <a:t>Can take each section separately or take them together.</a:t>
            </a:r>
          </a:p>
          <a:p>
            <a:endParaRPr lang="en-US" dirty="0"/>
          </a:p>
          <a:p>
            <a:r>
              <a:rPr lang="en-US" b="1" u="sng" dirty="0"/>
              <a:t>Who takes it: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Applying  to a teaching credential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Seeking employment in CA, in a school distract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Applying for the issuance or renewal of an Emergency Permit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6" name="Picture 2" descr="https://wsr.pearsonvue.com/pvueImages/clients/cbest/cbest_logo.gif">
            <a:extLst>
              <a:ext uri="{FF2B5EF4-FFF2-40B4-BE49-F238E27FC236}">
                <a16:creationId xmlns:a16="http://schemas.microsoft.com/office/drawing/2014/main" id="{148ACE59-28AA-4191-ACE0-3E996BE0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3508023"/>
            <a:ext cx="2336800" cy="324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51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6299-4633-4222-821D-6B8AF1C2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444500"/>
            <a:ext cx="634771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California Subject Examinations for Teachers (CSET)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17E7F-2A16-47F0-9FB9-532A974D3D6F}"/>
              </a:ext>
            </a:extLst>
          </p:cNvPr>
          <p:cNvSpPr txBox="1"/>
          <p:nvPr/>
        </p:nvSpPr>
        <p:spPr>
          <a:xfrm>
            <a:off x="444500" y="1892300"/>
            <a:ext cx="558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What is it?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A timed exam divided into 3-5 different sections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Each section has a specific content focus.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Why Take the CSET?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California teaching credential candidates are required by law to verify their subject matter knowledge and competencies.</a:t>
            </a:r>
          </a:p>
        </p:txBody>
      </p:sp>
    </p:spTree>
    <p:extLst>
      <p:ext uri="{BB962C8B-B14F-4D97-AF65-F5344CB8AC3E}">
        <p14:creationId xmlns:p14="http://schemas.microsoft.com/office/powerpoint/2010/main" val="249018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3A8C6-D7C0-4A85-96B3-F18E19AE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899" y="186854"/>
            <a:ext cx="6210301" cy="7493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CSET Content Areas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6BD1F9A6-DEF9-43AA-AB60-E039265CBAF6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1" y="936154"/>
            <a:ext cx="8032749" cy="567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9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D0ECB7-3DD9-4200-8FCD-7C9B3861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120" y="508779"/>
            <a:ext cx="3959821" cy="1497844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Elementary School Teacher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D3BFEC-7C9D-4A96-91EF-4EE54C3114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459589"/>
              </p:ext>
            </p:extLst>
          </p:nvPr>
        </p:nvGraphicFramePr>
        <p:xfrm>
          <a:off x="1072078" y="2851340"/>
          <a:ext cx="6183906" cy="3035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1953">
                  <a:extLst>
                    <a:ext uri="{9D8B030D-6E8A-4147-A177-3AD203B41FA5}">
                      <a16:colId xmlns:a16="http://schemas.microsoft.com/office/drawing/2014/main" val="1300798954"/>
                    </a:ext>
                  </a:extLst>
                </a:gridCol>
                <a:gridCol w="3091953">
                  <a:extLst>
                    <a:ext uri="{9D8B030D-6E8A-4147-A177-3AD203B41FA5}">
                      <a16:colId xmlns:a16="http://schemas.microsoft.com/office/drawing/2014/main" val="3392453643"/>
                    </a:ext>
                  </a:extLst>
                </a:gridCol>
              </a:tblGrid>
              <a:tr h="62412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Two Routes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2373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Undergraduate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 Baccalaureate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094746"/>
                  </a:ext>
                </a:extLst>
              </a:tr>
              <a:tr h="195408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Pursue BA in Liberal Studies &amp; chose the ITEP pathway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Graduate with a BA in Liberal Studies or any BA and apply to the Multiple Subject Credential Program (MSCP)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480961"/>
                  </a:ext>
                </a:extLst>
              </a:tr>
            </a:tbl>
          </a:graphicData>
        </a:graphic>
      </p:graphicFrame>
      <p:pic>
        <p:nvPicPr>
          <p:cNvPr id="1026" name="Picture 2" descr="Image result for Elementary school teaching">
            <a:extLst>
              <a:ext uri="{FF2B5EF4-FFF2-40B4-BE49-F238E27FC236}">
                <a16:creationId xmlns:a16="http://schemas.microsoft.com/office/drawing/2014/main" id="{2918C921-2F0B-401B-9F23-E52D73574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45" y="148075"/>
            <a:ext cx="3180545" cy="251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14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09587-B22C-456F-9475-6417519BE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157736"/>
            <a:ext cx="7067711" cy="1320800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What is Liberal Studies?</a:t>
            </a:r>
            <a:br>
              <a:rPr lang="en-US" b="1" dirty="0">
                <a:ln/>
                <a:solidFill>
                  <a:schemeClr val="accent4"/>
                </a:solidFill>
              </a:rPr>
            </a:br>
            <a:r>
              <a:rPr lang="en-US" sz="3100" i="1" dirty="0">
                <a:ln/>
                <a:solidFill>
                  <a:schemeClr val="accent4"/>
                </a:solidFill>
              </a:rPr>
              <a:t>Unique Features &amp; Things to Know!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D81F3-817E-4512-9371-4AE62849405C}"/>
              </a:ext>
            </a:extLst>
          </p:cNvPr>
          <p:cNvSpPr txBox="1">
            <a:spLocks/>
          </p:cNvSpPr>
          <p:nvPr/>
        </p:nvSpPr>
        <p:spPr>
          <a:xfrm>
            <a:off x="393698" y="1246768"/>
            <a:ext cx="7067711" cy="5302078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4800" b="1" dirty="0"/>
              <a:t>What is it?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Prepares students for careers in the field of education.</a:t>
            </a:r>
          </a:p>
          <a:p>
            <a:pPr lvl="2">
              <a:lnSpc>
                <a:spcPct val="120000"/>
              </a:lnSpc>
            </a:pPr>
            <a:r>
              <a:rPr lang="en-US" sz="4800" dirty="0"/>
              <a:t>Primary Focus: Elementary Education</a:t>
            </a:r>
          </a:p>
          <a:p>
            <a:pPr lvl="2">
              <a:lnSpc>
                <a:spcPct val="120000"/>
              </a:lnSpc>
            </a:pPr>
            <a:r>
              <a:rPr lang="en-US" sz="4800" dirty="0"/>
              <a:t>Secondary Focus: Special Education (if desired) 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Liberal Studies is an option for future educators. 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Program follows California Common Core Standards &amp; Teacher Credentialing </a:t>
            </a:r>
            <a:r>
              <a:rPr lang="en-US" sz="4800" i="1" dirty="0"/>
              <a:t>(May be subject to change).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Includes Credential Pre-Requisites &amp; Co-Requisites (with ITEP)</a:t>
            </a:r>
            <a:endParaRPr lang="en-US" sz="4800" i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/>
              <a:t>General Education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Liberal Studies </a:t>
            </a:r>
            <a:r>
              <a:rPr lang="en-US" sz="4800" dirty="0">
                <a:solidFill>
                  <a:srgbClr val="FF0000"/>
                </a:solidFill>
              </a:rPr>
              <a:t>does not </a:t>
            </a:r>
            <a:r>
              <a:rPr lang="en-US" sz="4800" dirty="0"/>
              <a:t>follow the traditional GE pattern.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Not all GE classes will satisfy the requirements.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/>
              <a:t>Grading</a:t>
            </a:r>
          </a:p>
          <a:p>
            <a:pPr lvl="1">
              <a:lnSpc>
                <a:spcPct val="120000"/>
              </a:lnSpc>
            </a:pPr>
            <a:r>
              <a:rPr lang="en-US" sz="4800" dirty="0"/>
              <a:t>Letter Grades Only (A-F); No CR/NC options.</a:t>
            </a:r>
            <a:endParaRPr lang="en-US" sz="4800" b="1" dirty="0"/>
          </a:p>
          <a:p>
            <a:pPr lvl="1">
              <a:lnSpc>
                <a:spcPct val="120000"/>
              </a:lnSpc>
            </a:pPr>
            <a:r>
              <a:rPr lang="en-US" sz="4800" dirty="0"/>
              <a:t>All classes must have </a:t>
            </a:r>
            <a:r>
              <a:rPr lang="en-US" sz="4800" b="1" dirty="0"/>
              <a:t>C or better</a:t>
            </a:r>
            <a:r>
              <a:rPr lang="en-US" sz="4800" dirty="0"/>
              <a:t>.</a:t>
            </a:r>
          </a:p>
          <a:p>
            <a:pPr marL="457200" lvl="1" indent="0">
              <a:lnSpc>
                <a:spcPct val="120000"/>
              </a:lnSpc>
              <a:buFont typeface="Wingdings 3" charset="2"/>
              <a:buNone/>
            </a:pPr>
            <a:endParaRPr lang="en-US" sz="4800" dirty="0"/>
          </a:p>
          <a:p>
            <a:pPr marL="457200" lvl="1" indent="0">
              <a:lnSpc>
                <a:spcPct val="120000"/>
              </a:lnSpc>
              <a:buFont typeface="Wingdings 3" charset="2"/>
              <a:buNone/>
            </a:pPr>
            <a:endParaRPr lang="en-US" sz="4800" dirty="0"/>
          </a:p>
          <a:p>
            <a:pPr lvl="1"/>
            <a:endParaRPr lang="en-US" sz="2600" dirty="0"/>
          </a:p>
          <a:p>
            <a:pPr lvl="1"/>
            <a:endParaRPr lang="en-US" sz="2600" dirty="0"/>
          </a:p>
        </p:txBody>
      </p:sp>
      <p:pic>
        <p:nvPicPr>
          <p:cNvPr id="4" name="Picture 8" descr="https://assets.merriam-webster.com/mw/images/article/art-wap-landing-mp-lg/unique-2596-ac138318b28a3ba877830d08eb45906d@1x.jpg">
            <a:extLst>
              <a:ext uri="{FF2B5EF4-FFF2-40B4-BE49-F238E27FC236}">
                <a16:creationId xmlns:a16="http://schemas.microsoft.com/office/drawing/2014/main" id="{72339EAA-71BC-4FF4-B1A1-DCFFBBF9A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4777794"/>
            <a:ext cx="22225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417C61-D50E-4668-A87E-6AF795BEEE7A}"/>
              </a:ext>
            </a:extLst>
          </p:cNvPr>
          <p:cNvSpPr txBox="1"/>
          <p:nvPr/>
        </p:nvSpPr>
        <p:spPr>
          <a:xfrm>
            <a:off x="6718300" y="4131463"/>
            <a:ext cx="222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</a:t>
            </a:r>
            <a:r>
              <a:rPr lang="en-US" i="1" dirty="0"/>
              <a:t>Unique Butterfly</a:t>
            </a:r>
            <a:r>
              <a:rPr lang="en-US" dirty="0"/>
              <a:t>” </a:t>
            </a:r>
          </a:p>
          <a:p>
            <a:pPr algn="ctr"/>
            <a:r>
              <a:rPr lang="en-US" dirty="0"/>
              <a:t>Type of Major</a:t>
            </a:r>
          </a:p>
        </p:txBody>
      </p:sp>
    </p:spTree>
    <p:extLst>
      <p:ext uri="{BB962C8B-B14F-4D97-AF65-F5344CB8AC3E}">
        <p14:creationId xmlns:p14="http://schemas.microsoft.com/office/powerpoint/2010/main" val="2643646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19C-310B-4ED8-A868-DEC5A630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8" y="129401"/>
            <a:ext cx="7382426" cy="1320800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Liberal Studies</a:t>
            </a:r>
            <a:br>
              <a:rPr lang="en-US" b="1" dirty="0">
                <a:ln/>
                <a:solidFill>
                  <a:schemeClr val="accent4"/>
                </a:solidFill>
              </a:rPr>
            </a:br>
            <a:r>
              <a:rPr lang="en-US" b="1" dirty="0">
                <a:ln/>
                <a:solidFill>
                  <a:schemeClr val="accent4"/>
                </a:solidFill>
              </a:rPr>
              <a:t>Undergrad &amp; Credential Pathways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545FEC-2EA7-48ED-980B-467F900B3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7983"/>
              </p:ext>
            </p:extLst>
          </p:nvPr>
        </p:nvGraphicFramePr>
        <p:xfrm>
          <a:off x="384397" y="1706881"/>
          <a:ext cx="7270437" cy="3753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479">
                  <a:extLst>
                    <a:ext uri="{9D8B030D-6E8A-4147-A177-3AD203B41FA5}">
                      <a16:colId xmlns:a16="http://schemas.microsoft.com/office/drawing/2014/main" val="705833068"/>
                    </a:ext>
                  </a:extLst>
                </a:gridCol>
                <a:gridCol w="2423479">
                  <a:extLst>
                    <a:ext uri="{9D8B030D-6E8A-4147-A177-3AD203B41FA5}">
                      <a16:colId xmlns:a16="http://schemas.microsoft.com/office/drawing/2014/main" val="3015513217"/>
                    </a:ext>
                  </a:extLst>
                </a:gridCol>
                <a:gridCol w="2423479">
                  <a:extLst>
                    <a:ext uri="{9D8B030D-6E8A-4147-A177-3AD203B41FA5}">
                      <a16:colId xmlns:a16="http://schemas.microsoft.com/office/drawing/2014/main" val="3610337036"/>
                    </a:ext>
                  </a:extLst>
                </a:gridCol>
              </a:tblGrid>
              <a:tr h="41718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ITEP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What do you Earn?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Units/Years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421283"/>
                  </a:ext>
                </a:extLst>
              </a:tr>
              <a:tr h="59078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Liberal Studies (ITEP) Multiple 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BA + Multiple Subject Credential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135 Units</a:t>
                      </a:r>
                    </a:p>
                    <a:p>
                      <a:pPr algn="ctr"/>
                      <a:r>
                        <a:rPr lang="en-US" sz="1400" dirty="0"/>
                        <a:t>4 or 4.5 or 5 year Degree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645896"/>
                  </a:ext>
                </a:extLst>
              </a:tr>
              <a:tr h="8340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Liberal Studies (ITEP) Urban Dual Credential  </a:t>
                      </a:r>
                    </a:p>
                    <a:p>
                      <a:pPr algn="ctr"/>
                      <a:r>
                        <a:rPr lang="en-US" sz="1400" i="1" dirty="0"/>
                        <a:t>Cohort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BA+ Multiple Subject Credential + Education Specialist Credential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135 Units</a:t>
                      </a:r>
                    </a:p>
                    <a:p>
                      <a:pPr algn="ctr"/>
                      <a:r>
                        <a:rPr lang="en-US" sz="1400" dirty="0"/>
                        <a:t>5 Year Degree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190257"/>
                  </a:ext>
                </a:extLst>
              </a:tr>
              <a:tr h="10773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Liberal Studies (ITEP) Dual Special Education Credential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BA+ Multiple Subject Credential + Education Specialist Credential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135 Units</a:t>
                      </a:r>
                    </a:p>
                    <a:p>
                      <a:pPr algn="ctr"/>
                      <a:r>
                        <a:rPr lang="en-US" sz="1400" dirty="0"/>
                        <a:t>5 Year Degree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780358"/>
                  </a:ext>
                </a:extLst>
              </a:tr>
              <a:tr h="8340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Liberal Studies (ITEP) Multiple Subject Credential with Spanish BILA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BA + Multiple Subject Credential + Spanish Authorization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135 Units</a:t>
                      </a:r>
                    </a:p>
                    <a:p>
                      <a:pPr algn="ctr"/>
                      <a:r>
                        <a:rPr lang="en-US" sz="1400" dirty="0"/>
                        <a:t>4 or 4.5 or 5 year Degree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520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69672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5304A4E37F7848B9AFE8CF472AB692" ma:contentTypeVersion="13" ma:contentTypeDescription="Create a new document." ma:contentTypeScope="" ma:versionID="0e62c6fa8752c1067fd00b387f28ce25">
  <xsd:schema xmlns:xsd="http://www.w3.org/2001/XMLSchema" xmlns:xs="http://www.w3.org/2001/XMLSchema" xmlns:p="http://schemas.microsoft.com/office/2006/metadata/properties" xmlns:ns3="8acaf8c7-534e-4164-bddd-3d7401180ec2" xmlns:ns4="e77796f6-35f2-4fb5-9746-67a29a2b82cd" targetNamespace="http://schemas.microsoft.com/office/2006/metadata/properties" ma:root="true" ma:fieldsID="d2c0e96c7c476adf409cca85023f7e6c" ns3:_="" ns4:_="">
    <xsd:import namespace="8acaf8c7-534e-4164-bddd-3d7401180ec2"/>
    <xsd:import namespace="e77796f6-35f2-4fb5-9746-67a29a2b82c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caf8c7-534e-4164-bddd-3d7401180e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7796f6-35f2-4fb5-9746-67a29a2b8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AEFA8A-E838-4B62-AC2F-00F63D8C779E}">
  <ds:schemaRefs>
    <ds:schemaRef ds:uri="e77796f6-35f2-4fb5-9746-67a29a2b82cd"/>
    <ds:schemaRef ds:uri="http://www.w3.org/XML/1998/namespace"/>
    <ds:schemaRef ds:uri="8acaf8c7-534e-4164-bddd-3d7401180ec2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6438D3D-26CB-4724-BAB7-0351F60D93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F6B38B-3F1F-472B-9B13-64E53F0457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caf8c7-534e-4164-bddd-3d7401180ec2"/>
    <ds:schemaRef ds:uri="e77796f6-35f2-4fb5-9746-67a29a2b82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944</Words>
  <Application>Microsoft Macintosh PowerPoint</Application>
  <PresentationFormat>On-screen Show (4:3)</PresentationFormat>
  <Paragraphs>198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ＭＳ Ｐゴシック</vt:lpstr>
      <vt:lpstr>Arial</vt:lpstr>
      <vt:lpstr>Calibri</vt:lpstr>
      <vt:lpstr>Cambria</vt:lpstr>
      <vt:lpstr>Century Gothic</vt:lpstr>
      <vt:lpstr>Helvetica</vt:lpstr>
      <vt:lpstr>Helvetica Neue</vt:lpstr>
      <vt:lpstr>Helvetica Neue Bold Condensed</vt:lpstr>
      <vt:lpstr>Nanum Gothic</vt:lpstr>
      <vt:lpstr>Times New Roman</vt:lpstr>
      <vt:lpstr>Trajan Pro</vt:lpstr>
      <vt:lpstr>Wingdings</vt:lpstr>
      <vt:lpstr>Wingdings 3</vt:lpstr>
      <vt:lpstr>Facet</vt:lpstr>
      <vt:lpstr>Build A Better Future: Go Teach!</vt:lpstr>
      <vt:lpstr>Teacher Preparation Advising Center (TPAC)</vt:lpstr>
      <vt:lpstr>The Pathways of Teaching</vt:lpstr>
      <vt:lpstr>California Basic Educational Skills Test CBEST</vt:lpstr>
      <vt:lpstr>California Subject Examinations for Teachers (CSET)</vt:lpstr>
      <vt:lpstr>CSET Content Areas</vt:lpstr>
      <vt:lpstr>Elementary School Teacher </vt:lpstr>
      <vt:lpstr>What is Liberal Studies? Unique Features &amp; Things to Know!</vt:lpstr>
      <vt:lpstr>Liberal Studies Undergrad &amp; Credential Pathways</vt:lpstr>
      <vt:lpstr>PowerPoint Presentation</vt:lpstr>
      <vt:lpstr>Post-Baccalaureate Teaching Credentials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Liberal Studies</dc:title>
  <dc:creator>Wendy Muzien</dc:creator>
  <cp:lastModifiedBy>Microsoft Office User</cp:lastModifiedBy>
  <cp:revision>66</cp:revision>
  <cp:lastPrinted>2019-10-31T22:57:30Z</cp:lastPrinted>
  <dcterms:created xsi:type="dcterms:W3CDTF">2019-09-10T16:42:43Z</dcterms:created>
  <dcterms:modified xsi:type="dcterms:W3CDTF">2020-05-11T17:50:04Z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0x0101009A5304A4E37F7848B9AFE8CF472AB692</vt:lpwstr>
  </property>
</Properties>
</file>