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7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Roboto"/>
      <p:regular r:id="rId17"/>
      <p:bold r:id="rId18"/>
      <p:italic r:id="rId19"/>
      <p:boldItalic r:id="rId20"/>
    </p:embeddedFont>
    <p:embeddedFont>
      <p:font typeface="Righteous"/>
      <p:regular r:id="rId21"/>
    </p:embeddedFont>
    <p:embeddedFont>
      <p:font typeface="Abel"/>
      <p:regular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boldItalic.fntdata"/><Relationship Id="rId22" Type="http://schemas.openxmlformats.org/officeDocument/2006/relationships/font" Target="fonts/Abel-regular.fntdata"/><Relationship Id="rId21" Type="http://schemas.openxmlformats.org/officeDocument/2006/relationships/font" Target="fonts/Righteous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Roboto-regular.fntdata"/><Relationship Id="rId16" Type="http://schemas.openxmlformats.org/officeDocument/2006/relationships/slide" Target="slides/slide11.xml"/><Relationship Id="rId19" Type="http://schemas.openxmlformats.org/officeDocument/2006/relationships/font" Target="fonts/Roboto-italic.fntdata"/><Relationship Id="rId18" Type="http://schemas.openxmlformats.org/officeDocument/2006/relationships/font" Target="fonts/Roboto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pexels.com/@olly?utm_content=attributionCopyText&amp;utm_medium=referral&amp;utm_source=pexels" TargetMode="External"/><Relationship Id="rId3" Type="http://schemas.openxmlformats.org/officeDocument/2006/relationships/hyperlink" Target="https://www.pexels.com/photo/woman-holding-red-book-binder-3762803/?utm_content=attributionCopyText&amp;utm_medium=referral&amp;utm_source=pexels" TargetMode="Externa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pexels.com/@rethaferguson?utm_content=attributionCopyText&amp;utm_medium=referral&amp;utm_source=pexels" TargetMode="External"/><Relationship Id="rId3" Type="http://schemas.openxmlformats.org/officeDocument/2006/relationships/hyperlink" Target="https://www.pexels.com/photo/anonymous-colorful-lady-blowing-gum-bubble-in-street-3843251/?utm_content=attributionCopyText&amp;utm_medium=referral&amp;utm_source=pexels" TargetMode="Externa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pexels.com/@rethaferguson?utm_content=attributionCopyText&amp;utm_medium=referral&amp;utm_source=pexels" TargetMode="External"/><Relationship Id="rId3" Type="http://schemas.openxmlformats.org/officeDocument/2006/relationships/hyperlink" Target="https://www.pexels.com/photo/thoughtful-young-ethnic-plump-lady-in-colorful-clothes-sitting-in-street-near-pink-wall-3843257/?utm_content=attributionCopyText&amp;utm_medium=referral&amp;utm_source=pexels" TargetMode="Externa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pexels.com/@gratisography?utm_content=attributionCopyText&amp;utm_medium=referral&amp;utm_source=pexels" TargetMode="External"/><Relationship Id="rId3" Type="http://schemas.openxmlformats.org/officeDocument/2006/relationships/hyperlink" Target="https://www.pexels.com/photo/light-sign-typography-lighting-519/?utm_content=attributionCopyText&amp;utm_medium=referral&amp;utm_source=pexels" TargetMode="External"/><Relationship Id="rId4" Type="http://schemas.openxmlformats.org/officeDocument/2006/relationships/hyperlink" Target="https://www.uclahealth.org/marc/research" TargetMode="Externa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pexels.com/@pixabay?utm_content=attributionCopyText&amp;utm_medium=referral&amp;utm_source=pexels" TargetMode="External"/><Relationship Id="rId3" Type="http://schemas.openxmlformats.org/officeDocument/2006/relationships/hyperlink" Target="https://www.pexels.com/photo/backlit-branches-dawn-dusk-259432/?utm_content=attributionCopyText&amp;utm_medium=referral&amp;utm_source=pexels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pexels.com/@erik-karits-2093459?utm_content=attributionCopyText&amp;utm_medium=referral&amp;utm_source=pexels" TargetMode="External"/><Relationship Id="rId3" Type="http://schemas.openxmlformats.org/officeDocument/2006/relationships/hyperlink" Target="https://www.pexels.com/photo/macro-photography-of-beautiful-butterfly-3808263/?utm_content=attributionCopyText&amp;utm_medium=referral&amp;utm_source=pexels" TargetMode="Externa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sciencedirect.com/science/article/pii/B9780128036334000016" TargetMode="External"/><Relationship Id="rId3" Type="http://schemas.openxmlformats.org/officeDocument/2006/relationships/hyperlink" Target="https://www.healthline.com/health/breathing-exercises-for-anxiety#yoga-breaths" TargetMode="Externa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vice.com/en_us/article/9kzw78/a-mindfulness-trick-called-5-4-3-2-1-can-help-ease-anxiety-immediately" TargetMode="External"/><Relationship Id="rId3" Type="http://schemas.openxmlformats.org/officeDocument/2006/relationships/hyperlink" Target="https://www.pexels.com/@carlo-martin-alcordo-1279322?utm_content=attributionCopyText&amp;utm_medium=referral&amp;utm_source=pexels" TargetMode="External"/><Relationship Id="rId4" Type="http://schemas.openxmlformats.org/officeDocument/2006/relationships/hyperlink" Target="https://www.pexels.com/photo/fruits-on-glass-top-display-counter-2449665/?utm_content=attributionCopyText&amp;utm_medium=referral&amp;utm_source=pexels" TargetMode="Externa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pexels.com/@philboakye?utm_content=attributionCopyText&amp;utm_medium=referral&amp;utm_source=pexels" TargetMode="External"/><Relationship Id="rId3" Type="http://schemas.openxmlformats.org/officeDocument/2006/relationships/hyperlink" Target="https://www.pexels.com/photo/men-s-black-leather-jacket-1813947/?utm_content=attributionCopyText&amp;utm_medium=referral&amp;utm_source=pexels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A1A1A"/>
                </a:solidFill>
                <a:highlight>
                  <a:srgbClr val="E8E8E8"/>
                </a:highlight>
                <a:latin typeface="Roboto"/>
                <a:ea typeface="Roboto"/>
                <a:cs typeface="Roboto"/>
                <a:sym typeface="Roboto"/>
              </a:rPr>
              <a:t>Photo by </a:t>
            </a:r>
            <a:r>
              <a:rPr lang="en" sz="1200">
                <a:solidFill>
                  <a:schemeClr val="hlink"/>
                </a:solidFill>
                <a:highlight>
                  <a:srgbClr val="E8E8E8"/>
                </a:highlight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/>
              </a:rPr>
              <a:t>Andrea Piacquadio</a:t>
            </a:r>
            <a:r>
              <a:rPr lang="en" sz="1200">
                <a:solidFill>
                  <a:srgbClr val="1A1A1A"/>
                </a:solidFill>
                <a:highlight>
                  <a:srgbClr val="E8E8E8"/>
                </a:highlight>
                <a:latin typeface="Roboto"/>
                <a:ea typeface="Roboto"/>
                <a:cs typeface="Roboto"/>
                <a:sym typeface="Roboto"/>
              </a:rPr>
              <a:t> from </a:t>
            </a:r>
            <a:r>
              <a:rPr lang="en" sz="1200">
                <a:solidFill>
                  <a:schemeClr val="hlink"/>
                </a:solidFill>
                <a:highlight>
                  <a:srgbClr val="E8E8E8"/>
                </a:highlight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/>
              </a:rPr>
              <a:t>Pexels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803ebf2563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803ebf2563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A1A1A"/>
                </a:solidFill>
                <a:highlight>
                  <a:srgbClr val="E8E8E8"/>
                </a:highlight>
                <a:latin typeface="Roboto"/>
                <a:ea typeface="Roboto"/>
                <a:cs typeface="Roboto"/>
                <a:sym typeface="Roboto"/>
              </a:rPr>
              <a:t>Photo by </a:t>
            </a:r>
            <a:r>
              <a:rPr lang="en" sz="1200">
                <a:solidFill>
                  <a:schemeClr val="hlink"/>
                </a:solidFill>
                <a:highlight>
                  <a:srgbClr val="E8E8E8"/>
                </a:highlight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/>
              </a:rPr>
              <a:t>Retha Ferguson</a:t>
            </a:r>
            <a:r>
              <a:rPr lang="en" sz="1200">
                <a:solidFill>
                  <a:srgbClr val="1A1A1A"/>
                </a:solidFill>
                <a:highlight>
                  <a:srgbClr val="E8E8E8"/>
                </a:highlight>
                <a:latin typeface="Roboto"/>
                <a:ea typeface="Roboto"/>
                <a:cs typeface="Roboto"/>
                <a:sym typeface="Roboto"/>
              </a:rPr>
              <a:t> from </a:t>
            </a:r>
            <a:r>
              <a:rPr lang="en" sz="1200">
                <a:solidFill>
                  <a:schemeClr val="hlink"/>
                </a:solidFill>
                <a:highlight>
                  <a:srgbClr val="E8E8E8"/>
                </a:highlight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/>
              </a:rPr>
              <a:t>Pexels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803ebf2563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803ebf2563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77474b5f40_0_3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77474b5f40_0_3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A1A1A"/>
                </a:solidFill>
                <a:highlight>
                  <a:srgbClr val="E8E8E8"/>
                </a:highlight>
                <a:latin typeface="Roboto"/>
                <a:ea typeface="Roboto"/>
                <a:cs typeface="Roboto"/>
                <a:sym typeface="Roboto"/>
              </a:rPr>
              <a:t>Photo by </a:t>
            </a:r>
            <a:r>
              <a:rPr lang="en" sz="1200">
                <a:solidFill>
                  <a:schemeClr val="hlink"/>
                </a:solidFill>
                <a:highlight>
                  <a:srgbClr val="E8E8E8"/>
                </a:highlight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/>
              </a:rPr>
              <a:t>Retha Ferguson</a:t>
            </a:r>
            <a:r>
              <a:rPr lang="en" sz="1200">
                <a:solidFill>
                  <a:srgbClr val="1A1A1A"/>
                </a:solidFill>
                <a:highlight>
                  <a:srgbClr val="E8E8E8"/>
                </a:highlight>
                <a:latin typeface="Roboto"/>
                <a:ea typeface="Roboto"/>
                <a:cs typeface="Roboto"/>
                <a:sym typeface="Roboto"/>
              </a:rPr>
              <a:t> from </a:t>
            </a:r>
            <a:r>
              <a:rPr lang="en" sz="1200">
                <a:solidFill>
                  <a:schemeClr val="hlink"/>
                </a:solidFill>
                <a:highlight>
                  <a:srgbClr val="E8E8E8"/>
                </a:highlight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/>
              </a:rPr>
              <a:t>Pexels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77682b454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77682b454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A1A1A"/>
                </a:solidFill>
                <a:highlight>
                  <a:srgbClr val="E8E8E8"/>
                </a:highlight>
                <a:latin typeface="Roboto"/>
                <a:ea typeface="Roboto"/>
                <a:cs typeface="Roboto"/>
                <a:sym typeface="Roboto"/>
              </a:rPr>
              <a:t>Photo by </a:t>
            </a:r>
            <a:r>
              <a:rPr lang="en" sz="1200">
                <a:solidFill>
                  <a:schemeClr val="hlink"/>
                </a:solidFill>
                <a:highlight>
                  <a:srgbClr val="E8E8E8"/>
                </a:highlight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/>
              </a:rPr>
              <a:t>Gratisography</a:t>
            </a:r>
            <a:r>
              <a:rPr lang="en" sz="1200">
                <a:solidFill>
                  <a:srgbClr val="1A1A1A"/>
                </a:solidFill>
                <a:highlight>
                  <a:srgbClr val="E8E8E8"/>
                </a:highlight>
                <a:latin typeface="Roboto"/>
                <a:ea typeface="Roboto"/>
                <a:cs typeface="Roboto"/>
                <a:sym typeface="Roboto"/>
              </a:rPr>
              <a:t> from </a:t>
            </a:r>
            <a:r>
              <a:rPr lang="en" sz="1200">
                <a:solidFill>
                  <a:schemeClr val="hlink"/>
                </a:solidFill>
                <a:highlight>
                  <a:srgbClr val="E8E8E8"/>
                </a:highlight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/>
              </a:rPr>
              <a:t>Pexels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https://www.uclahealth.org/marc/research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84cd7f21c0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84cd7f21c0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1A1A1A"/>
                </a:solidFill>
                <a:highlight>
                  <a:srgbClr val="E8E8E8"/>
                </a:highlight>
                <a:latin typeface="Roboto"/>
                <a:ea typeface="Roboto"/>
                <a:cs typeface="Roboto"/>
                <a:sym typeface="Roboto"/>
              </a:rPr>
              <a:t>Photo by </a:t>
            </a:r>
            <a:r>
              <a:rPr lang="en" sz="1200">
                <a:solidFill>
                  <a:schemeClr val="hlink"/>
                </a:solidFill>
                <a:highlight>
                  <a:srgbClr val="E8E8E8"/>
                </a:highlight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/>
              </a:rPr>
              <a:t>Pixabay</a:t>
            </a:r>
            <a:r>
              <a:rPr lang="en" sz="1200">
                <a:solidFill>
                  <a:srgbClr val="1A1A1A"/>
                </a:solidFill>
                <a:highlight>
                  <a:srgbClr val="E8E8E8"/>
                </a:highlight>
                <a:latin typeface="Roboto"/>
                <a:ea typeface="Roboto"/>
                <a:cs typeface="Roboto"/>
                <a:sym typeface="Roboto"/>
              </a:rPr>
              <a:t> from </a:t>
            </a:r>
            <a:r>
              <a:rPr lang="en" sz="1200">
                <a:solidFill>
                  <a:schemeClr val="hlink"/>
                </a:solidFill>
                <a:highlight>
                  <a:srgbClr val="E8E8E8"/>
                </a:highlight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/>
              </a:rPr>
              <a:t>Pexels</a:t>
            </a:r>
            <a:endParaRPr sz="1050">
              <a:solidFill>
                <a:srgbClr val="1A1A1A"/>
              </a:solidFill>
              <a:highlight>
                <a:srgbClr val="E8E8E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77474b5f40_0_3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77474b5f40_0_3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84cd7f21c0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84cd7f21c0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A1A1A"/>
                </a:solidFill>
                <a:highlight>
                  <a:srgbClr val="E8E8E8"/>
                </a:highlight>
                <a:latin typeface="Roboto"/>
                <a:ea typeface="Roboto"/>
                <a:cs typeface="Roboto"/>
                <a:sym typeface="Roboto"/>
              </a:rPr>
              <a:t>Photo by </a:t>
            </a:r>
            <a:r>
              <a:rPr lang="en" sz="1200">
                <a:solidFill>
                  <a:schemeClr val="hlink"/>
                </a:solidFill>
                <a:highlight>
                  <a:srgbClr val="E8E8E8"/>
                </a:highlight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/>
              </a:rPr>
              <a:t>Erik Karits</a:t>
            </a:r>
            <a:r>
              <a:rPr lang="en" sz="1200">
                <a:solidFill>
                  <a:srgbClr val="1A1A1A"/>
                </a:solidFill>
                <a:highlight>
                  <a:srgbClr val="E8E8E8"/>
                </a:highlight>
                <a:latin typeface="Roboto"/>
                <a:ea typeface="Roboto"/>
                <a:cs typeface="Roboto"/>
                <a:sym typeface="Roboto"/>
              </a:rPr>
              <a:t> from </a:t>
            </a:r>
            <a:r>
              <a:rPr lang="en" sz="1200">
                <a:solidFill>
                  <a:schemeClr val="hlink"/>
                </a:solidFill>
                <a:highlight>
                  <a:srgbClr val="E8E8E8"/>
                </a:highlight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/>
              </a:rPr>
              <a:t>Pexels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84cd7f21c0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84cd7f21c0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https://www.sciencedirect.com/science/article/pii/B9780128036334000016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https://www.healthline.com/health/breathing-exercises-for-anxiety#yoga-breaths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803ebf2563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803ebf2563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https://www.vice.com/en_us/article/9kzw78/a-mindfulness-trick-called-5-4-3-2-1-can-help-ease-anxiety-immediately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A1A1A"/>
                </a:solidFill>
                <a:highlight>
                  <a:srgbClr val="E8E8E8"/>
                </a:highlight>
                <a:latin typeface="Roboto"/>
                <a:ea typeface="Roboto"/>
                <a:cs typeface="Roboto"/>
                <a:sym typeface="Roboto"/>
              </a:rPr>
              <a:t>Photo by </a:t>
            </a:r>
            <a:r>
              <a:rPr lang="en" sz="1200">
                <a:solidFill>
                  <a:schemeClr val="hlink"/>
                </a:solidFill>
                <a:highlight>
                  <a:srgbClr val="E8E8E8"/>
                </a:highlight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/>
              </a:rPr>
              <a:t>Carlo Martin Alcordo</a:t>
            </a:r>
            <a:r>
              <a:rPr lang="en" sz="1200">
                <a:solidFill>
                  <a:srgbClr val="1A1A1A"/>
                </a:solidFill>
                <a:highlight>
                  <a:srgbClr val="E8E8E8"/>
                </a:highlight>
                <a:latin typeface="Roboto"/>
                <a:ea typeface="Roboto"/>
                <a:cs typeface="Roboto"/>
                <a:sym typeface="Roboto"/>
              </a:rPr>
              <a:t> from </a:t>
            </a:r>
            <a:r>
              <a:rPr lang="en" sz="1200">
                <a:solidFill>
                  <a:schemeClr val="hlink"/>
                </a:solidFill>
                <a:highlight>
                  <a:srgbClr val="E8E8E8"/>
                </a:highlight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/>
              </a:rPr>
              <a:t>Pexels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803ebf2563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803ebf2563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A1A1A"/>
                </a:solidFill>
                <a:highlight>
                  <a:srgbClr val="E8E8E8"/>
                </a:highlight>
                <a:latin typeface="Roboto"/>
                <a:ea typeface="Roboto"/>
                <a:cs typeface="Roboto"/>
                <a:sym typeface="Roboto"/>
              </a:rPr>
              <a:t>Photo by </a:t>
            </a:r>
            <a:r>
              <a:rPr lang="en" sz="1200">
                <a:solidFill>
                  <a:schemeClr val="hlink"/>
                </a:solidFill>
                <a:highlight>
                  <a:srgbClr val="E8E8E8"/>
                </a:highlight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/>
              </a:rPr>
              <a:t>Philip Boakye</a:t>
            </a:r>
            <a:r>
              <a:rPr lang="en" sz="1200">
                <a:solidFill>
                  <a:srgbClr val="1A1A1A"/>
                </a:solidFill>
                <a:highlight>
                  <a:srgbClr val="E8E8E8"/>
                </a:highlight>
                <a:latin typeface="Roboto"/>
                <a:ea typeface="Roboto"/>
                <a:cs typeface="Roboto"/>
                <a:sym typeface="Roboto"/>
              </a:rPr>
              <a:t> from </a:t>
            </a:r>
            <a:r>
              <a:rPr lang="en" sz="1200">
                <a:solidFill>
                  <a:schemeClr val="hlink"/>
                </a:solidFill>
                <a:highlight>
                  <a:srgbClr val="E8E8E8"/>
                </a:highlight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/>
              </a:rPr>
              <a:t>Pexels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4411275" y="1049375"/>
            <a:ext cx="41160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4411275" y="3101975"/>
            <a:ext cx="31983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 txBox="1"/>
          <p:nvPr>
            <p:ph hasCustomPrompt="1" type="title"/>
          </p:nvPr>
        </p:nvSpPr>
        <p:spPr>
          <a:xfrm>
            <a:off x="768900" y="2034275"/>
            <a:ext cx="4898400" cy="1515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4" name="Google Shape;44;p11"/>
          <p:cNvSpPr txBox="1"/>
          <p:nvPr>
            <p:ph idx="1" type="body"/>
          </p:nvPr>
        </p:nvSpPr>
        <p:spPr>
          <a:xfrm>
            <a:off x="768900" y="3523875"/>
            <a:ext cx="3056100" cy="66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5" name="Google Shape;45;p11"/>
          <p:cNvSpPr txBox="1"/>
          <p:nvPr>
            <p:ph idx="2" type="title"/>
          </p:nvPr>
        </p:nvSpPr>
        <p:spPr>
          <a:xfrm>
            <a:off x="768900" y="403200"/>
            <a:ext cx="37563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cxnSp>
        <p:nvCxnSpPr>
          <p:cNvPr id="46" name="Google Shape;46;p11"/>
          <p:cNvCxnSpPr/>
          <p:nvPr/>
        </p:nvCxnSpPr>
        <p:spPr>
          <a:xfrm>
            <a:off x="-122675" y="1231625"/>
            <a:ext cx="42111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Bullet points">
  <p:cSld name="TITLE_AND_BODY_3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3"/>
          <p:cNvSpPr txBox="1"/>
          <p:nvPr>
            <p:ph idx="1" type="body"/>
          </p:nvPr>
        </p:nvSpPr>
        <p:spPr>
          <a:xfrm>
            <a:off x="768900" y="1559050"/>
            <a:ext cx="7059000" cy="278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7975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50"/>
              <a:buChar char="●"/>
              <a:defRPr sz="1250"/>
            </a:lvl1pPr>
            <a:lvl2pPr indent="-307975" lvl="1" marL="9144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50"/>
              <a:buChar char="○"/>
              <a:defRPr sz="1250"/>
            </a:lvl2pPr>
            <a:lvl3pPr indent="-307975" lvl="2" marL="13716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50"/>
              <a:buChar char="■"/>
              <a:defRPr sz="1250"/>
            </a:lvl3pPr>
            <a:lvl4pPr indent="-307975" lvl="3" marL="1828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50"/>
              <a:buChar char="●"/>
              <a:defRPr sz="1250"/>
            </a:lvl4pPr>
            <a:lvl5pPr indent="-307975" lvl="4" marL="22860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50"/>
              <a:buChar char="○"/>
              <a:defRPr sz="1250"/>
            </a:lvl5pPr>
            <a:lvl6pPr indent="-307975" lvl="5" marL="2743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50"/>
              <a:buChar char="■"/>
              <a:defRPr sz="1250"/>
            </a:lvl6pPr>
            <a:lvl7pPr indent="-307975" lvl="6" marL="32004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50"/>
              <a:buChar char="●"/>
              <a:defRPr sz="1250"/>
            </a:lvl7pPr>
            <a:lvl8pPr indent="-307975" lvl="7" marL="36576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50"/>
              <a:buChar char="○"/>
              <a:defRPr sz="1250"/>
            </a:lvl8pPr>
            <a:lvl9pPr indent="-307975" lvl="8" marL="41148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50"/>
              <a:buChar char="■"/>
              <a:defRPr sz="1250"/>
            </a:lvl9pPr>
          </a:lstStyle>
          <a:p/>
        </p:txBody>
      </p:sp>
      <p:sp>
        <p:nvSpPr>
          <p:cNvPr id="50" name="Google Shape;50;p13"/>
          <p:cNvSpPr txBox="1"/>
          <p:nvPr>
            <p:ph type="title"/>
          </p:nvPr>
        </p:nvSpPr>
        <p:spPr>
          <a:xfrm>
            <a:off x="768900" y="403200"/>
            <a:ext cx="59718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cxnSp>
        <p:nvCxnSpPr>
          <p:cNvPr id="51" name="Google Shape;51;p13"/>
          <p:cNvCxnSpPr/>
          <p:nvPr/>
        </p:nvCxnSpPr>
        <p:spPr>
          <a:xfrm>
            <a:off x="-122675" y="1231625"/>
            <a:ext cx="42111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able of Contents">
  <p:cSld name="TITLE_AND_BODY_1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 txBox="1"/>
          <p:nvPr>
            <p:ph type="title"/>
          </p:nvPr>
        </p:nvSpPr>
        <p:spPr>
          <a:xfrm>
            <a:off x="935650" y="1122888"/>
            <a:ext cx="2096100" cy="40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54" name="Google Shape;54;p14"/>
          <p:cNvSpPr txBox="1"/>
          <p:nvPr>
            <p:ph idx="1" type="subTitle"/>
          </p:nvPr>
        </p:nvSpPr>
        <p:spPr>
          <a:xfrm>
            <a:off x="935650" y="1486063"/>
            <a:ext cx="2096100" cy="49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4"/>
          <p:cNvSpPr txBox="1"/>
          <p:nvPr>
            <p:ph hasCustomPrompt="1" idx="2" type="title"/>
          </p:nvPr>
        </p:nvSpPr>
        <p:spPr>
          <a:xfrm>
            <a:off x="3193725" y="1234300"/>
            <a:ext cx="1201800" cy="751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56" name="Google Shape;56;p14"/>
          <p:cNvSpPr txBox="1"/>
          <p:nvPr>
            <p:ph idx="3" type="title"/>
          </p:nvPr>
        </p:nvSpPr>
        <p:spPr>
          <a:xfrm>
            <a:off x="935650" y="3157513"/>
            <a:ext cx="2096100" cy="40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57" name="Google Shape;57;p14"/>
          <p:cNvSpPr txBox="1"/>
          <p:nvPr>
            <p:ph idx="4" type="subTitle"/>
          </p:nvPr>
        </p:nvSpPr>
        <p:spPr>
          <a:xfrm>
            <a:off x="935650" y="3520813"/>
            <a:ext cx="2096100" cy="49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hasCustomPrompt="1" idx="5" type="title"/>
          </p:nvPr>
        </p:nvSpPr>
        <p:spPr>
          <a:xfrm>
            <a:off x="3193725" y="3269050"/>
            <a:ext cx="1201800" cy="751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59" name="Google Shape;59;p14"/>
          <p:cNvSpPr txBox="1"/>
          <p:nvPr>
            <p:ph idx="6" type="title"/>
          </p:nvPr>
        </p:nvSpPr>
        <p:spPr>
          <a:xfrm>
            <a:off x="6112225" y="1122888"/>
            <a:ext cx="2096100" cy="40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60" name="Google Shape;60;p14"/>
          <p:cNvSpPr txBox="1"/>
          <p:nvPr>
            <p:ph idx="7" type="subTitle"/>
          </p:nvPr>
        </p:nvSpPr>
        <p:spPr>
          <a:xfrm>
            <a:off x="6112225" y="1486063"/>
            <a:ext cx="2096100" cy="49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hasCustomPrompt="1" idx="8" type="title"/>
          </p:nvPr>
        </p:nvSpPr>
        <p:spPr>
          <a:xfrm>
            <a:off x="4691419" y="1234300"/>
            <a:ext cx="1201800" cy="751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62" name="Google Shape;62;p14"/>
          <p:cNvSpPr txBox="1"/>
          <p:nvPr>
            <p:ph idx="9" type="title"/>
          </p:nvPr>
        </p:nvSpPr>
        <p:spPr>
          <a:xfrm>
            <a:off x="6112225" y="3157513"/>
            <a:ext cx="2096100" cy="40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63" name="Google Shape;63;p14"/>
          <p:cNvSpPr txBox="1"/>
          <p:nvPr>
            <p:ph idx="13" type="subTitle"/>
          </p:nvPr>
        </p:nvSpPr>
        <p:spPr>
          <a:xfrm>
            <a:off x="6112225" y="3520813"/>
            <a:ext cx="2096100" cy="49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4"/>
          <p:cNvSpPr txBox="1"/>
          <p:nvPr>
            <p:ph hasCustomPrompt="1" idx="14" type="title"/>
          </p:nvPr>
        </p:nvSpPr>
        <p:spPr>
          <a:xfrm>
            <a:off x="4691419" y="3269050"/>
            <a:ext cx="1201800" cy="751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ONE_COLUMN_TEXT_1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1652325" y="3018950"/>
            <a:ext cx="325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Abel"/>
              <a:buNone/>
              <a:defRPr sz="1800">
                <a:latin typeface="Abel"/>
                <a:ea typeface="Abel"/>
                <a:cs typeface="Abel"/>
                <a:sym typeface="Ab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7" name="Google Shape;67;p15"/>
          <p:cNvSpPr txBox="1"/>
          <p:nvPr>
            <p:ph idx="1" type="subTitle"/>
          </p:nvPr>
        </p:nvSpPr>
        <p:spPr>
          <a:xfrm>
            <a:off x="1652325" y="1386650"/>
            <a:ext cx="4045200" cy="1860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ighteous"/>
              <a:buNone/>
              <a:defRPr sz="2400">
                <a:latin typeface="Righteous"/>
                <a:ea typeface="Righteous"/>
                <a:cs typeface="Righteous"/>
                <a:sym typeface="Righteou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ighteous"/>
              <a:buNone/>
              <a:defRPr sz="2100">
                <a:latin typeface="Righteous"/>
                <a:ea typeface="Righteous"/>
                <a:cs typeface="Righteous"/>
                <a:sym typeface="Righteou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ighteous"/>
              <a:buNone/>
              <a:defRPr sz="2100">
                <a:latin typeface="Righteous"/>
                <a:ea typeface="Righteous"/>
                <a:cs typeface="Righteous"/>
                <a:sym typeface="Righteou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ighteous"/>
              <a:buNone/>
              <a:defRPr sz="2100">
                <a:latin typeface="Righteous"/>
                <a:ea typeface="Righteous"/>
                <a:cs typeface="Righteous"/>
                <a:sym typeface="Righteou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ighteous"/>
              <a:buNone/>
              <a:defRPr sz="2100">
                <a:latin typeface="Righteous"/>
                <a:ea typeface="Righteous"/>
                <a:cs typeface="Righteous"/>
                <a:sym typeface="Righteou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ighteous"/>
              <a:buNone/>
              <a:defRPr sz="2100">
                <a:latin typeface="Righteous"/>
                <a:ea typeface="Righteous"/>
                <a:cs typeface="Righteous"/>
                <a:sym typeface="Righteou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ighteous"/>
              <a:buNone/>
              <a:defRPr sz="2100">
                <a:latin typeface="Righteous"/>
                <a:ea typeface="Righteous"/>
                <a:cs typeface="Righteous"/>
                <a:sym typeface="Righteou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ighteous"/>
              <a:buNone/>
              <a:defRPr sz="2100">
                <a:latin typeface="Righteous"/>
                <a:ea typeface="Righteous"/>
                <a:cs typeface="Righteous"/>
                <a:sym typeface="Righteou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ighteous"/>
              <a:buNone/>
              <a:defRPr sz="2100">
                <a:latin typeface="Righteous"/>
                <a:ea typeface="Righteous"/>
                <a:cs typeface="Righteous"/>
                <a:sym typeface="Righteou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Three Columns">
  <p:cSld name="TITLE_AND_BODY_1_1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>
            <p:ph type="title"/>
          </p:nvPr>
        </p:nvSpPr>
        <p:spPr>
          <a:xfrm>
            <a:off x="1076700" y="2893029"/>
            <a:ext cx="2096100" cy="49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70" name="Google Shape;70;p16"/>
          <p:cNvSpPr txBox="1"/>
          <p:nvPr>
            <p:ph idx="1" type="subTitle"/>
          </p:nvPr>
        </p:nvSpPr>
        <p:spPr>
          <a:xfrm>
            <a:off x="1076700" y="3428524"/>
            <a:ext cx="2096100" cy="97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2" type="title"/>
          </p:nvPr>
        </p:nvSpPr>
        <p:spPr>
          <a:xfrm>
            <a:off x="768900" y="403200"/>
            <a:ext cx="37563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cxnSp>
        <p:nvCxnSpPr>
          <p:cNvPr id="72" name="Google Shape;72;p16"/>
          <p:cNvCxnSpPr/>
          <p:nvPr/>
        </p:nvCxnSpPr>
        <p:spPr>
          <a:xfrm>
            <a:off x="-122675" y="1231625"/>
            <a:ext cx="42111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3" name="Google Shape;73;p16"/>
          <p:cNvSpPr txBox="1"/>
          <p:nvPr>
            <p:ph idx="3" type="title"/>
          </p:nvPr>
        </p:nvSpPr>
        <p:spPr>
          <a:xfrm>
            <a:off x="3523950" y="2893029"/>
            <a:ext cx="2096100" cy="49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74" name="Google Shape;74;p16"/>
          <p:cNvSpPr txBox="1"/>
          <p:nvPr>
            <p:ph idx="4" type="subTitle"/>
          </p:nvPr>
        </p:nvSpPr>
        <p:spPr>
          <a:xfrm>
            <a:off x="3523950" y="3428524"/>
            <a:ext cx="2096100" cy="97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5" type="title"/>
          </p:nvPr>
        </p:nvSpPr>
        <p:spPr>
          <a:xfrm>
            <a:off x="5971200" y="2893029"/>
            <a:ext cx="2096100" cy="49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76" name="Google Shape;76;p16"/>
          <p:cNvSpPr txBox="1"/>
          <p:nvPr>
            <p:ph idx="6" type="subTitle"/>
          </p:nvPr>
        </p:nvSpPr>
        <p:spPr>
          <a:xfrm>
            <a:off x="5971200" y="3428524"/>
            <a:ext cx="2096100" cy="97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Two Columns ">
  <p:cSld name="TITLE_AND_BODY_1_1_1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>
            <a:off x="1076700" y="1880825"/>
            <a:ext cx="3371400" cy="49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79" name="Google Shape;79;p17"/>
          <p:cNvSpPr txBox="1"/>
          <p:nvPr>
            <p:ph idx="1" type="subTitle"/>
          </p:nvPr>
        </p:nvSpPr>
        <p:spPr>
          <a:xfrm>
            <a:off x="1076700" y="2416324"/>
            <a:ext cx="3371400" cy="67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80" name="Google Shape;80;p17"/>
          <p:cNvSpPr txBox="1"/>
          <p:nvPr>
            <p:ph idx="2" type="title"/>
          </p:nvPr>
        </p:nvSpPr>
        <p:spPr>
          <a:xfrm>
            <a:off x="768900" y="403200"/>
            <a:ext cx="43833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cxnSp>
        <p:nvCxnSpPr>
          <p:cNvPr id="81" name="Google Shape;81;p17"/>
          <p:cNvCxnSpPr/>
          <p:nvPr/>
        </p:nvCxnSpPr>
        <p:spPr>
          <a:xfrm>
            <a:off x="-122675" y="1231625"/>
            <a:ext cx="42111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2" name="Google Shape;82;p17"/>
          <p:cNvSpPr txBox="1"/>
          <p:nvPr>
            <p:ph idx="3" type="title"/>
          </p:nvPr>
        </p:nvSpPr>
        <p:spPr>
          <a:xfrm>
            <a:off x="1076700" y="3254725"/>
            <a:ext cx="3371400" cy="49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83" name="Google Shape;83;p17"/>
          <p:cNvSpPr txBox="1"/>
          <p:nvPr>
            <p:ph idx="4" type="subTitle"/>
          </p:nvPr>
        </p:nvSpPr>
        <p:spPr>
          <a:xfrm>
            <a:off x="1076700" y="3790224"/>
            <a:ext cx="3371400" cy="67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Text">
  <p:cSld name="ONE_COLUMN_TEXT_3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>
            <p:ph type="title"/>
          </p:nvPr>
        </p:nvSpPr>
        <p:spPr>
          <a:xfrm>
            <a:off x="768900" y="1851000"/>
            <a:ext cx="325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86" name="Google Shape;86;p18"/>
          <p:cNvSpPr txBox="1"/>
          <p:nvPr>
            <p:ph idx="1" type="body"/>
          </p:nvPr>
        </p:nvSpPr>
        <p:spPr>
          <a:xfrm>
            <a:off x="768900" y="2953275"/>
            <a:ext cx="2897700" cy="188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cxnSp>
        <p:nvCxnSpPr>
          <p:cNvPr id="87" name="Google Shape;87;p18"/>
          <p:cNvCxnSpPr/>
          <p:nvPr/>
        </p:nvCxnSpPr>
        <p:spPr>
          <a:xfrm>
            <a:off x="-122675" y="2679425"/>
            <a:ext cx="42111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Four Columns">
  <p:cSld name="TITLE_AND_BODY_1_2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/>
          <p:nvPr>
            <p:ph type="title"/>
          </p:nvPr>
        </p:nvSpPr>
        <p:spPr>
          <a:xfrm>
            <a:off x="935650" y="1941800"/>
            <a:ext cx="2096100" cy="40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90" name="Google Shape;90;p19"/>
          <p:cNvSpPr txBox="1"/>
          <p:nvPr>
            <p:ph idx="1" type="subTitle"/>
          </p:nvPr>
        </p:nvSpPr>
        <p:spPr>
          <a:xfrm>
            <a:off x="935650" y="2304975"/>
            <a:ext cx="2096100" cy="49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9"/>
          <p:cNvSpPr txBox="1"/>
          <p:nvPr>
            <p:ph idx="2" type="title"/>
          </p:nvPr>
        </p:nvSpPr>
        <p:spPr>
          <a:xfrm>
            <a:off x="935650" y="3366825"/>
            <a:ext cx="2096100" cy="40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92" name="Google Shape;92;p19"/>
          <p:cNvSpPr txBox="1"/>
          <p:nvPr>
            <p:ph idx="3" type="subTitle"/>
          </p:nvPr>
        </p:nvSpPr>
        <p:spPr>
          <a:xfrm>
            <a:off x="935650" y="3730125"/>
            <a:ext cx="2096100" cy="49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4" type="title"/>
          </p:nvPr>
        </p:nvSpPr>
        <p:spPr>
          <a:xfrm>
            <a:off x="6112225" y="1941800"/>
            <a:ext cx="2096100" cy="40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94" name="Google Shape;94;p19"/>
          <p:cNvSpPr txBox="1"/>
          <p:nvPr>
            <p:ph idx="5" type="subTitle"/>
          </p:nvPr>
        </p:nvSpPr>
        <p:spPr>
          <a:xfrm>
            <a:off x="6112225" y="2304975"/>
            <a:ext cx="2096100" cy="49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6" type="title"/>
          </p:nvPr>
        </p:nvSpPr>
        <p:spPr>
          <a:xfrm>
            <a:off x="6112225" y="3366825"/>
            <a:ext cx="2096100" cy="40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96" name="Google Shape;96;p19"/>
          <p:cNvSpPr txBox="1"/>
          <p:nvPr>
            <p:ph idx="7" type="subTitle"/>
          </p:nvPr>
        </p:nvSpPr>
        <p:spPr>
          <a:xfrm>
            <a:off x="6112225" y="3730125"/>
            <a:ext cx="2096100" cy="49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9"/>
          <p:cNvSpPr txBox="1"/>
          <p:nvPr>
            <p:ph idx="8" type="title"/>
          </p:nvPr>
        </p:nvSpPr>
        <p:spPr>
          <a:xfrm>
            <a:off x="768900" y="403200"/>
            <a:ext cx="43833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cxnSp>
        <p:nvCxnSpPr>
          <p:cNvPr id="98" name="Google Shape;98;p19"/>
          <p:cNvCxnSpPr/>
          <p:nvPr/>
        </p:nvCxnSpPr>
        <p:spPr>
          <a:xfrm>
            <a:off x="-122675" y="1231625"/>
            <a:ext cx="42111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Six Columns ">
  <p:cSld name="TITLE_AND_BODY_1_1_2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/>
          <p:nvPr>
            <p:ph type="title"/>
          </p:nvPr>
        </p:nvSpPr>
        <p:spPr>
          <a:xfrm>
            <a:off x="1076700" y="1836854"/>
            <a:ext cx="2096100" cy="49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01" name="Google Shape;101;p20"/>
          <p:cNvSpPr txBox="1"/>
          <p:nvPr>
            <p:ph idx="1" type="subTitle"/>
          </p:nvPr>
        </p:nvSpPr>
        <p:spPr>
          <a:xfrm>
            <a:off x="1076700" y="2372350"/>
            <a:ext cx="2096100" cy="58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0"/>
          <p:cNvSpPr txBox="1"/>
          <p:nvPr>
            <p:ph idx="2" type="title"/>
          </p:nvPr>
        </p:nvSpPr>
        <p:spPr>
          <a:xfrm>
            <a:off x="768900" y="403200"/>
            <a:ext cx="37563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cxnSp>
        <p:nvCxnSpPr>
          <p:cNvPr id="103" name="Google Shape;103;p20"/>
          <p:cNvCxnSpPr/>
          <p:nvPr/>
        </p:nvCxnSpPr>
        <p:spPr>
          <a:xfrm>
            <a:off x="-122675" y="1231625"/>
            <a:ext cx="42111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4" name="Google Shape;104;p20"/>
          <p:cNvSpPr txBox="1"/>
          <p:nvPr>
            <p:ph idx="3" type="title"/>
          </p:nvPr>
        </p:nvSpPr>
        <p:spPr>
          <a:xfrm>
            <a:off x="3523950" y="1836854"/>
            <a:ext cx="2096100" cy="49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05" name="Google Shape;105;p20"/>
          <p:cNvSpPr txBox="1"/>
          <p:nvPr>
            <p:ph idx="4" type="subTitle"/>
          </p:nvPr>
        </p:nvSpPr>
        <p:spPr>
          <a:xfrm>
            <a:off x="3523950" y="2372350"/>
            <a:ext cx="2096100" cy="58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0"/>
          <p:cNvSpPr txBox="1"/>
          <p:nvPr>
            <p:ph idx="5" type="title"/>
          </p:nvPr>
        </p:nvSpPr>
        <p:spPr>
          <a:xfrm>
            <a:off x="5971200" y="1836854"/>
            <a:ext cx="2096100" cy="49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07" name="Google Shape;107;p20"/>
          <p:cNvSpPr txBox="1"/>
          <p:nvPr>
            <p:ph idx="6" type="subTitle"/>
          </p:nvPr>
        </p:nvSpPr>
        <p:spPr>
          <a:xfrm>
            <a:off x="5971200" y="2372350"/>
            <a:ext cx="2096100" cy="58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20"/>
          <p:cNvSpPr txBox="1"/>
          <p:nvPr>
            <p:ph idx="7" type="title"/>
          </p:nvPr>
        </p:nvSpPr>
        <p:spPr>
          <a:xfrm>
            <a:off x="1076700" y="3425404"/>
            <a:ext cx="2096100" cy="49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09" name="Google Shape;109;p20"/>
          <p:cNvSpPr txBox="1"/>
          <p:nvPr>
            <p:ph idx="8" type="subTitle"/>
          </p:nvPr>
        </p:nvSpPr>
        <p:spPr>
          <a:xfrm>
            <a:off x="1076700" y="3960900"/>
            <a:ext cx="2096100" cy="58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0"/>
          <p:cNvSpPr txBox="1"/>
          <p:nvPr>
            <p:ph idx="9" type="title"/>
          </p:nvPr>
        </p:nvSpPr>
        <p:spPr>
          <a:xfrm>
            <a:off x="3523950" y="3425404"/>
            <a:ext cx="2096100" cy="49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11" name="Google Shape;111;p20"/>
          <p:cNvSpPr txBox="1"/>
          <p:nvPr>
            <p:ph idx="13" type="subTitle"/>
          </p:nvPr>
        </p:nvSpPr>
        <p:spPr>
          <a:xfrm>
            <a:off x="3523950" y="3960900"/>
            <a:ext cx="2096100" cy="58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20"/>
          <p:cNvSpPr txBox="1"/>
          <p:nvPr>
            <p:ph idx="14" type="title"/>
          </p:nvPr>
        </p:nvSpPr>
        <p:spPr>
          <a:xfrm>
            <a:off x="5971200" y="3425404"/>
            <a:ext cx="2096100" cy="49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13" name="Google Shape;113;p20"/>
          <p:cNvSpPr txBox="1"/>
          <p:nvPr>
            <p:ph idx="15" type="subTitle"/>
          </p:nvPr>
        </p:nvSpPr>
        <p:spPr>
          <a:xfrm>
            <a:off x="5971200" y="3960900"/>
            <a:ext cx="2096100" cy="58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1795500" y="2924775"/>
            <a:ext cx="5553000" cy="84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2930250" y="3707550"/>
            <a:ext cx="3283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Text 1">
  <p:cSld name="ONE_COLUMN_TEXT_2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 txBox="1"/>
          <p:nvPr>
            <p:ph type="title"/>
          </p:nvPr>
        </p:nvSpPr>
        <p:spPr>
          <a:xfrm>
            <a:off x="768900" y="403200"/>
            <a:ext cx="325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16" name="Google Shape;116;p21"/>
          <p:cNvSpPr txBox="1"/>
          <p:nvPr>
            <p:ph idx="1" type="body"/>
          </p:nvPr>
        </p:nvSpPr>
        <p:spPr>
          <a:xfrm>
            <a:off x="768900" y="2761200"/>
            <a:ext cx="2485500" cy="169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/>
        </p:txBody>
      </p:sp>
      <p:cxnSp>
        <p:nvCxnSpPr>
          <p:cNvPr id="117" name="Google Shape;117;p21"/>
          <p:cNvCxnSpPr/>
          <p:nvPr/>
        </p:nvCxnSpPr>
        <p:spPr>
          <a:xfrm>
            <a:off x="-122675" y="1231625"/>
            <a:ext cx="42111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hanks + Credits">
  <p:cSld name="TITLE_1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/>
          <p:nvPr>
            <p:ph type="ctrTitle"/>
          </p:nvPr>
        </p:nvSpPr>
        <p:spPr>
          <a:xfrm>
            <a:off x="2056800" y="-533400"/>
            <a:ext cx="41160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120" name="Google Shape;120;p22"/>
          <p:cNvSpPr txBox="1"/>
          <p:nvPr>
            <p:ph idx="1" type="subTitle"/>
          </p:nvPr>
        </p:nvSpPr>
        <p:spPr>
          <a:xfrm>
            <a:off x="2293500" y="1676375"/>
            <a:ext cx="3642600" cy="141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21" name="Google Shape;121;p22"/>
          <p:cNvSpPr txBox="1"/>
          <p:nvPr/>
        </p:nvSpPr>
        <p:spPr>
          <a:xfrm>
            <a:off x="2510400" y="3480850"/>
            <a:ext cx="3208800" cy="10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1"/>
                </a:solidFill>
                <a:latin typeface="Abel"/>
                <a:ea typeface="Abel"/>
                <a:cs typeface="Abel"/>
                <a:sym typeface="Abel"/>
              </a:rPr>
              <a:t>CREDITS: This presentation template was created by </a:t>
            </a:r>
            <a:r>
              <a:rPr lang="en" sz="1200">
                <a:solidFill>
                  <a:schemeClr val="accent1"/>
                </a:solidFill>
                <a:uFill>
                  <a:noFill/>
                </a:uFill>
                <a:latin typeface="Abel"/>
                <a:ea typeface="Abel"/>
                <a:cs typeface="Abel"/>
                <a:sym typeface="Abel"/>
                <a:hlinkClick r:id="rId2"/>
              </a:rPr>
              <a:t>Slidesgo</a:t>
            </a:r>
            <a:r>
              <a:rPr lang="en" sz="1200">
                <a:solidFill>
                  <a:schemeClr val="accent1"/>
                </a:solidFill>
                <a:latin typeface="Abel"/>
                <a:ea typeface="Abel"/>
                <a:cs typeface="Abel"/>
                <a:sym typeface="Abel"/>
              </a:rPr>
              <a:t>, including icons by </a:t>
            </a:r>
            <a:r>
              <a:rPr lang="en" sz="1200">
                <a:solidFill>
                  <a:schemeClr val="accent1"/>
                </a:solidFill>
                <a:uFill>
                  <a:noFill/>
                </a:uFill>
                <a:latin typeface="Abel"/>
                <a:ea typeface="Abel"/>
                <a:cs typeface="Abel"/>
                <a:sym typeface="Abel"/>
                <a:hlinkClick r:id="rId3"/>
              </a:rPr>
              <a:t>Flaticon</a:t>
            </a:r>
            <a:r>
              <a:rPr lang="en" sz="1200">
                <a:solidFill>
                  <a:schemeClr val="accent1"/>
                </a:solidFill>
                <a:latin typeface="Abel"/>
                <a:ea typeface="Abel"/>
                <a:cs typeface="Abel"/>
                <a:sym typeface="Abel"/>
              </a:rPr>
              <a:t>, and infographics &amp; images by </a:t>
            </a:r>
            <a:r>
              <a:rPr lang="en" sz="1200">
                <a:solidFill>
                  <a:schemeClr val="accent1"/>
                </a:solidFill>
                <a:uFill>
                  <a:noFill/>
                </a:uFill>
                <a:latin typeface="Abel"/>
                <a:ea typeface="Abel"/>
                <a:cs typeface="Abel"/>
                <a:sym typeface="Abel"/>
                <a:hlinkClick r:id="rId4"/>
              </a:rPr>
              <a:t>Freepik</a:t>
            </a:r>
            <a:r>
              <a:rPr lang="en" sz="1200">
                <a:solidFill>
                  <a:schemeClr val="accent1"/>
                </a:solidFill>
                <a:latin typeface="Abel"/>
                <a:ea typeface="Abel"/>
                <a:cs typeface="Abel"/>
                <a:sym typeface="Abel"/>
              </a:rPr>
              <a:t>. </a:t>
            </a:r>
            <a:endParaRPr sz="1200">
              <a:solidFill>
                <a:schemeClr val="accent1"/>
              </a:solidFill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ctr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1"/>
              </a:solidFill>
              <a:latin typeface="Abel"/>
              <a:ea typeface="Abel"/>
              <a:cs typeface="Abel"/>
              <a:sym typeface="Abe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Bullet points 1">
  <p:cSld name="TITLE_AND_BODY_2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"/>
          <p:cNvSpPr txBox="1"/>
          <p:nvPr>
            <p:ph idx="1" type="body"/>
          </p:nvPr>
        </p:nvSpPr>
        <p:spPr>
          <a:xfrm>
            <a:off x="768900" y="1559050"/>
            <a:ext cx="3437700" cy="300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24" name="Google Shape;124;p23"/>
          <p:cNvSpPr txBox="1"/>
          <p:nvPr>
            <p:ph type="title"/>
          </p:nvPr>
        </p:nvSpPr>
        <p:spPr>
          <a:xfrm>
            <a:off x="768900" y="403200"/>
            <a:ext cx="43833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cxnSp>
        <p:nvCxnSpPr>
          <p:cNvPr id="125" name="Google Shape;125;p23"/>
          <p:cNvCxnSpPr/>
          <p:nvPr/>
        </p:nvCxnSpPr>
        <p:spPr>
          <a:xfrm>
            <a:off x="-122675" y="1231625"/>
            <a:ext cx="42111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6" name="Google Shape;126;p23"/>
          <p:cNvSpPr txBox="1"/>
          <p:nvPr>
            <p:ph idx="2" type="body"/>
          </p:nvPr>
        </p:nvSpPr>
        <p:spPr>
          <a:xfrm>
            <a:off x="4682775" y="674875"/>
            <a:ext cx="3437700" cy="389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layout">
  <p:cSld name="AUTOLAYOUT">
    <p:bg>
      <p:bgPr>
        <a:solidFill>
          <a:srgbClr val="FFFFFF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24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24"/>
          <p:cNvSpPr txBox="1"/>
          <p:nvPr>
            <p:ph type="title"/>
          </p:nvPr>
        </p:nvSpPr>
        <p:spPr>
          <a:xfrm>
            <a:off x="4852825" y="233150"/>
            <a:ext cx="4016400" cy="11814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3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3000"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3000"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3000"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3000"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3000"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3000"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3000"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30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1" name="Google Shape;131;p24"/>
          <p:cNvSpPr txBox="1"/>
          <p:nvPr>
            <p:ph idx="1" type="body"/>
          </p:nvPr>
        </p:nvSpPr>
        <p:spPr>
          <a:xfrm>
            <a:off x="4852900" y="1672727"/>
            <a:ext cx="4016400" cy="29904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32" name="Google Shape;132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layout 1">
  <p:cSld name="AUTOLAYOUT_1">
    <p:bg>
      <p:bgPr>
        <a:solidFill>
          <a:srgbClr val="FFFFFF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25"/>
          <p:cNvSpPr txBox="1"/>
          <p:nvPr>
            <p:ph type="title"/>
          </p:nvPr>
        </p:nvSpPr>
        <p:spPr>
          <a:xfrm>
            <a:off x="461350" y="533400"/>
            <a:ext cx="2769600" cy="25716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21212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21212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21212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21212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21212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21212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21212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21212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212121"/>
                </a:solidFill>
              </a:defRPr>
            </a:lvl9pPr>
          </a:lstStyle>
          <a:p/>
        </p:txBody>
      </p:sp>
      <p:sp>
        <p:nvSpPr>
          <p:cNvPr id="136" name="Google Shape;136;p25"/>
          <p:cNvSpPr txBox="1"/>
          <p:nvPr>
            <p:ph idx="1" type="body"/>
          </p:nvPr>
        </p:nvSpPr>
        <p:spPr>
          <a:xfrm>
            <a:off x="461200" y="3182226"/>
            <a:ext cx="2769600" cy="12516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16161"/>
              </a:buClr>
              <a:buSzPts val="1400"/>
              <a:buChar char="●"/>
              <a:defRPr sz="1400">
                <a:solidFill>
                  <a:srgbClr val="616161"/>
                </a:solidFill>
              </a:defRPr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16161"/>
              </a:buClr>
              <a:buSzPts val="1200"/>
              <a:buChar char="○"/>
              <a:defRPr sz="1200">
                <a:solidFill>
                  <a:srgbClr val="616161"/>
                </a:solidFill>
              </a:defRPr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16161"/>
              </a:buClr>
              <a:buSzPts val="1200"/>
              <a:buChar char="■"/>
              <a:defRPr sz="1200">
                <a:solidFill>
                  <a:srgbClr val="616161"/>
                </a:solidFill>
              </a:defRPr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16161"/>
              </a:buClr>
              <a:buSzPts val="1200"/>
              <a:buChar char="●"/>
              <a:defRPr sz="1200">
                <a:solidFill>
                  <a:srgbClr val="616161"/>
                </a:solidFill>
              </a:defRPr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16161"/>
              </a:buClr>
              <a:buSzPts val="1200"/>
              <a:buChar char="○"/>
              <a:defRPr sz="1200">
                <a:solidFill>
                  <a:srgbClr val="616161"/>
                </a:solidFill>
              </a:defRPr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16161"/>
              </a:buClr>
              <a:buSzPts val="1200"/>
              <a:buChar char="■"/>
              <a:defRPr sz="1200">
                <a:solidFill>
                  <a:srgbClr val="616161"/>
                </a:solidFill>
              </a:defRPr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16161"/>
              </a:buClr>
              <a:buSzPts val="1200"/>
              <a:buChar char="●"/>
              <a:defRPr sz="1200">
                <a:solidFill>
                  <a:srgbClr val="616161"/>
                </a:solidFill>
              </a:defRPr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16161"/>
              </a:buClr>
              <a:buSzPts val="1200"/>
              <a:buChar char="○"/>
              <a:defRPr sz="1200">
                <a:solidFill>
                  <a:srgbClr val="616161"/>
                </a:solidFill>
              </a:defRPr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16161"/>
              </a:buClr>
              <a:buSzPts val="1200"/>
              <a:buChar char="■"/>
              <a:defRPr sz="1200">
                <a:solidFill>
                  <a:srgbClr val="616161"/>
                </a:solidFill>
              </a:defRPr>
            </a:lvl9pPr>
          </a:lstStyle>
          <a:p/>
        </p:txBody>
      </p:sp>
      <p:sp>
        <p:nvSpPr>
          <p:cNvPr id="137" name="Google Shape;137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16161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16161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16161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16161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16161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16161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16161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16161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1616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layout 2">
  <p:cSld name="AUTOLAYOUT_2">
    <p:bg>
      <p:bgPr>
        <a:solidFill>
          <a:srgbClr val="FFFFFF"/>
        </a:solid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26"/>
          <p:cNvSpPr/>
          <p:nvPr/>
        </p:nvSpPr>
        <p:spPr>
          <a:xfrm>
            <a:off x="0" y="0"/>
            <a:ext cx="38595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26"/>
          <p:cNvSpPr txBox="1"/>
          <p:nvPr>
            <p:ph type="ctrTitle"/>
          </p:nvPr>
        </p:nvSpPr>
        <p:spPr>
          <a:xfrm>
            <a:off x="4200525" y="1029450"/>
            <a:ext cx="4476900" cy="13980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2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42" name="Google Shape;142;p26"/>
          <p:cNvSpPr txBox="1"/>
          <p:nvPr>
            <p:ph idx="1" type="subTitle"/>
          </p:nvPr>
        </p:nvSpPr>
        <p:spPr>
          <a:xfrm>
            <a:off x="4200525" y="2600250"/>
            <a:ext cx="3859500" cy="5331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2"/>
                </a:solidFill>
                <a:latin typeface="Righteous"/>
                <a:ea typeface="Righteous"/>
                <a:cs typeface="Righteous"/>
                <a:sym typeface="Righteou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2"/>
                </a:solidFill>
                <a:latin typeface="Righteous"/>
                <a:ea typeface="Righteous"/>
                <a:cs typeface="Righteous"/>
                <a:sym typeface="Righteou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2"/>
                </a:solidFill>
                <a:latin typeface="Righteous"/>
                <a:ea typeface="Righteous"/>
                <a:cs typeface="Righteous"/>
                <a:sym typeface="Righteou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2"/>
                </a:solidFill>
                <a:latin typeface="Righteous"/>
                <a:ea typeface="Righteous"/>
                <a:cs typeface="Righteous"/>
                <a:sym typeface="Righteou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2"/>
                </a:solidFill>
                <a:latin typeface="Righteous"/>
                <a:ea typeface="Righteous"/>
                <a:cs typeface="Righteous"/>
                <a:sym typeface="Righteou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2"/>
                </a:solidFill>
                <a:latin typeface="Righteous"/>
                <a:ea typeface="Righteous"/>
                <a:cs typeface="Righteous"/>
                <a:sym typeface="Righteou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2"/>
                </a:solidFill>
                <a:latin typeface="Righteous"/>
                <a:ea typeface="Righteous"/>
                <a:cs typeface="Righteous"/>
                <a:sym typeface="Righteou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2"/>
                </a:solidFill>
                <a:latin typeface="Righteous"/>
                <a:ea typeface="Righteous"/>
                <a:cs typeface="Righteous"/>
                <a:sym typeface="Righteou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2"/>
                </a:solidFill>
                <a:latin typeface="Righteous"/>
                <a:ea typeface="Righteous"/>
                <a:cs typeface="Righteous"/>
                <a:sym typeface="Righteous"/>
              </a:defRPr>
            </a:lvl9pPr>
          </a:lstStyle>
          <a:p/>
        </p:txBody>
      </p:sp>
      <p:sp>
        <p:nvSpPr>
          <p:cNvPr id="143" name="Google Shape;143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/>
          <p:nvPr>
            <p:ph idx="1" type="body"/>
          </p:nvPr>
        </p:nvSpPr>
        <p:spPr>
          <a:xfrm>
            <a:off x="768900" y="1559050"/>
            <a:ext cx="5259000" cy="300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16" name="Google Shape;16;p4"/>
          <p:cNvSpPr txBox="1"/>
          <p:nvPr>
            <p:ph type="title"/>
          </p:nvPr>
        </p:nvSpPr>
        <p:spPr>
          <a:xfrm>
            <a:off x="768900" y="403200"/>
            <a:ext cx="43833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cxnSp>
        <p:nvCxnSpPr>
          <p:cNvPr id="17" name="Google Shape;17;p4"/>
          <p:cNvCxnSpPr/>
          <p:nvPr/>
        </p:nvCxnSpPr>
        <p:spPr>
          <a:xfrm>
            <a:off x="-122675" y="1231625"/>
            <a:ext cx="42111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idx="1" type="body"/>
          </p:nvPr>
        </p:nvSpPr>
        <p:spPr>
          <a:xfrm>
            <a:off x="898088" y="2429500"/>
            <a:ext cx="3449400" cy="254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20" name="Google Shape;20;p5"/>
          <p:cNvSpPr txBox="1"/>
          <p:nvPr>
            <p:ph idx="2" type="body"/>
          </p:nvPr>
        </p:nvSpPr>
        <p:spPr>
          <a:xfrm>
            <a:off x="4796501" y="2429500"/>
            <a:ext cx="3449400" cy="254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21" name="Google Shape;21;p5"/>
          <p:cNvSpPr txBox="1"/>
          <p:nvPr>
            <p:ph type="title"/>
          </p:nvPr>
        </p:nvSpPr>
        <p:spPr>
          <a:xfrm>
            <a:off x="768900" y="403200"/>
            <a:ext cx="43833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cxnSp>
        <p:nvCxnSpPr>
          <p:cNvPr id="22" name="Google Shape;22;p5"/>
          <p:cNvCxnSpPr/>
          <p:nvPr/>
        </p:nvCxnSpPr>
        <p:spPr>
          <a:xfrm>
            <a:off x="-122675" y="1231625"/>
            <a:ext cx="42111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3" name="Google Shape;23;p5"/>
          <p:cNvSpPr txBox="1"/>
          <p:nvPr>
            <p:ph idx="3" type="title"/>
          </p:nvPr>
        </p:nvSpPr>
        <p:spPr>
          <a:xfrm>
            <a:off x="898100" y="1643213"/>
            <a:ext cx="20391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24" name="Google Shape;24;p5"/>
          <p:cNvSpPr txBox="1"/>
          <p:nvPr>
            <p:ph idx="4" type="title"/>
          </p:nvPr>
        </p:nvSpPr>
        <p:spPr>
          <a:xfrm>
            <a:off x="4796500" y="1643213"/>
            <a:ext cx="20391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768900" y="403200"/>
            <a:ext cx="43833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cxnSp>
        <p:nvCxnSpPr>
          <p:cNvPr id="27" name="Google Shape;27;p6"/>
          <p:cNvCxnSpPr/>
          <p:nvPr/>
        </p:nvCxnSpPr>
        <p:spPr>
          <a:xfrm>
            <a:off x="-122675" y="1231625"/>
            <a:ext cx="42111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768900" y="403200"/>
            <a:ext cx="325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768900" y="2572275"/>
            <a:ext cx="3258000" cy="188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/>
        </p:txBody>
      </p:sp>
      <p:cxnSp>
        <p:nvCxnSpPr>
          <p:cNvPr id="31" name="Google Shape;31;p7"/>
          <p:cNvCxnSpPr/>
          <p:nvPr/>
        </p:nvCxnSpPr>
        <p:spPr>
          <a:xfrm>
            <a:off x="-122675" y="1231625"/>
            <a:ext cx="42111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78200" y="526350"/>
            <a:ext cx="3560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/>
          <p:nvPr>
            <p:ph idx="1" type="subTitle"/>
          </p:nvPr>
        </p:nvSpPr>
        <p:spPr>
          <a:xfrm>
            <a:off x="768900" y="1458900"/>
            <a:ext cx="3258000" cy="8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6" name="Google Shape;36;p9"/>
          <p:cNvSpPr txBox="1"/>
          <p:nvPr>
            <p:ph idx="2" type="body"/>
          </p:nvPr>
        </p:nvSpPr>
        <p:spPr>
          <a:xfrm>
            <a:off x="768900" y="2304050"/>
            <a:ext cx="3426900" cy="215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768900" y="403200"/>
            <a:ext cx="37047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cxnSp>
        <p:nvCxnSpPr>
          <p:cNvPr id="38" name="Google Shape;38;p9"/>
          <p:cNvCxnSpPr/>
          <p:nvPr/>
        </p:nvCxnSpPr>
        <p:spPr>
          <a:xfrm>
            <a:off x="-122675" y="1231625"/>
            <a:ext cx="42111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/>
          <p:nvPr>
            <p:ph type="title"/>
          </p:nvPr>
        </p:nvSpPr>
        <p:spPr>
          <a:xfrm>
            <a:off x="768900" y="403200"/>
            <a:ext cx="37563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cxnSp>
        <p:nvCxnSpPr>
          <p:cNvPr id="41" name="Google Shape;41;p10"/>
          <p:cNvCxnSpPr/>
          <p:nvPr/>
        </p:nvCxnSpPr>
        <p:spPr>
          <a:xfrm>
            <a:off x="-122675" y="1231625"/>
            <a:ext cx="42111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theme" Target="../theme/theme2.xml"/><Relationship Id="rId25" Type="http://schemas.openxmlformats.org/officeDocument/2006/relationships/slideLayout" Target="../slideLayouts/slideLayout25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ighteous"/>
              <a:buNone/>
              <a:defRPr sz="2800">
                <a:solidFill>
                  <a:schemeClr val="dk2"/>
                </a:solidFill>
                <a:latin typeface="Righteous"/>
                <a:ea typeface="Righteous"/>
                <a:cs typeface="Righteous"/>
                <a:sym typeface="Righteou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bel"/>
              <a:buChar char="●"/>
              <a:defRPr sz="1800">
                <a:solidFill>
                  <a:schemeClr val="dk2"/>
                </a:solidFill>
                <a:latin typeface="Abel"/>
                <a:ea typeface="Abel"/>
                <a:cs typeface="Abel"/>
                <a:sym typeface="Abel"/>
              </a:defRPr>
            </a:lvl1pPr>
            <a:lvl2pPr indent="-317500" lvl="1" marL="9144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bel"/>
              <a:buChar char="○"/>
              <a:defRPr>
                <a:solidFill>
                  <a:schemeClr val="dk2"/>
                </a:solidFill>
                <a:latin typeface="Abel"/>
                <a:ea typeface="Abel"/>
                <a:cs typeface="Abel"/>
                <a:sym typeface="Abel"/>
              </a:defRPr>
            </a:lvl2pPr>
            <a:lvl3pPr indent="-317500" lvl="2" marL="13716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bel"/>
              <a:buChar char="■"/>
              <a:defRPr>
                <a:solidFill>
                  <a:schemeClr val="dk2"/>
                </a:solidFill>
                <a:latin typeface="Abel"/>
                <a:ea typeface="Abel"/>
                <a:cs typeface="Abel"/>
                <a:sym typeface="Abel"/>
              </a:defRPr>
            </a:lvl3pPr>
            <a:lvl4pPr indent="-317500" lvl="3" marL="1828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bel"/>
              <a:buChar char="●"/>
              <a:defRPr>
                <a:solidFill>
                  <a:schemeClr val="dk2"/>
                </a:solidFill>
                <a:latin typeface="Abel"/>
                <a:ea typeface="Abel"/>
                <a:cs typeface="Abel"/>
                <a:sym typeface="Abel"/>
              </a:defRPr>
            </a:lvl4pPr>
            <a:lvl5pPr indent="-317500" lvl="4" marL="22860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bel"/>
              <a:buChar char="○"/>
              <a:defRPr>
                <a:solidFill>
                  <a:schemeClr val="dk2"/>
                </a:solidFill>
                <a:latin typeface="Abel"/>
                <a:ea typeface="Abel"/>
                <a:cs typeface="Abel"/>
                <a:sym typeface="Abel"/>
              </a:defRPr>
            </a:lvl5pPr>
            <a:lvl6pPr indent="-317500" lvl="5" marL="2743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bel"/>
              <a:buChar char="■"/>
              <a:defRPr>
                <a:solidFill>
                  <a:schemeClr val="dk2"/>
                </a:solidFill>
                <a:latin typeface="Abel"/>
                <a:ea typeface="Abel"/>
                <a:cs typeface="Abel"/>
                <a:sym typeface="Abel"/>
              </a:defRPr>
            </a:lvl6pPr>
            <a:lvl7pPr indent="-317500" lvl="6" marL="32004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bel"/>
              <a:buChar char="●"/>
              <a:defRPr>
                <a:solidFill>
                  <a:schemeClr val="dk2"/>
                </a:solidFill>
                <a:latin typeface="Abel"/>
                <a:ea typeface="Abel"/>
                <a:cs typeface="Abel"/>
                <a:sym typeface="Abel"/>
              </a:defRPr>
            </a:lvl7pPr>
            <a:lvl8pPr indent="-317500" lvl="7" marL="36576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bel"/>
              <a:buChar char="○"/>
              <a:defRPr>
                <a:solidFill>
                  <a:schemeClr val="dk2"/>
                </a:solidFill>
                <a:latin typeface="Abel"/>
                <a:ea typeface="Abel"/>
                <a:cs typeface="Abel"/>
                <a:sym typeface="Abel"/>
              </a:defRPr>
            </a:lvl8pPr>
            <a:lvl9pPr indent="-317500" lvl="8" marL="41148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bel"/>
              <a:buChar char="■"/>
              <a:defRPr>
                <a:solidFill>
                  <a:schemeClr val="dk2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docs.google.com/document/d/1Kx_WRpfT4M3lcMY7ZLPQ_a52cb0tC3LoaGg7rnSU9_4/edit?usp=sharing" TargetMode="External"/><Relationship Id="rId4" Type="http://schemas.openxmlformats.org/officeDocument/2006/relationships/hyperlink" Target="https://forms.gle/PK3wG2yAuYoqna2KA" TargetMode="External"/><Relationship Id="rId5" Type="http://schemas.openxmlformats.org/officeDocument/2006/relationships/image" Target="../media/image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ww.healthypeople.gov/2020/topics-objectives/topic/social-determinants-of-health" TargetMode="External"/><Relationship Id="rId4" Type="http://schemas.openxmlformats.org/officeDocument/2006/relationships/hyperlink" Target="https://www.healthypeople.gov/2020/topics-objectives/topic/social-determinants-of-health" TargetMode="External"/><Relationship Id="rId5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www.youtube.com/watch?v=f-m2YcdMdFw" TargetMode="External"/><Relationship Id="rId4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Relationship Id="rId4" Type="http://schemas.openxmlformats.org/officeDocument/2006/relationships/image" Target="../media/image11.jpg"/><Relationship Id="rId5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health.harvard.edu/staying-healthy/understanding-the-stress-response" TargetMode="External"/><Relationship Id="rId4" Type="http://schemas.openxmlformats.org/officeDocument/2006/relationships/image" Target="../media/image2.gif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g"/><Relationship Id="rId4" Type="http://schemas.openxmlformats.org/officeDocument/2006/relationships/hyperlink" Target="https://www.ellenhendriksen.com/free-resourc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7"/>
          <p:cNvSpPr/>
          <p:nvPr/>
        </p:nvSpPr>
        <p:spPr>
          <a:xfrm>
            <a:off x="89250" y="871300"/>
            <a:ext cx="4233600" cy="3709200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27"/>
          <p:cNvSpPr txBox="1"/>
          <p:nvPr>
            <p:ph type="ctrTitle"/>
          </p:nvPr>
        </p:nvSpPr>
        <p:spPr>
          <a:xfrm>
            <a:off x="4411275" y="1049375"/>
            <a:ext cx="45603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Mindfulness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Practices</a:t>
            </a:r>
            <a:endParaRPr/>
          </a:p>
        </p:txBody>
      </p:sp>
      <p:sp>
        <p:nvSpPr>
          <p:cNvPr id="150" name="Google Shape;150;p27"/>
          <p:cNvSpPr txBox="1"/>
          <p:nvPr>
            <p:ph idx="1" type="subTitle"/>
          </p:nvPr>
        </p:nvSpPr>
        <p:spPr>
          <a:xfrm>
            <a:off x="4411275" y="3101975"/>
            <a:ext cx="31983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Presented by Melanie Levy of Long Beach City College </a:t>
            </a:r>
            <a:endParaRPr/>
          </a:p>
        </p:txBody>
      </p:sp>
      <p:pic>
        <p:nvPicPr>
          <p:cNvPr id="151" name="Google Shape;15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52400" y="1399625"/>
            <a:ext cx="4106400" cy="2737800"/>
          </a:xfrm>
          <a:prstGeom prst="ellipse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6"/>
          <p:cNvSpPr txBox="1"/>
          <p:nvPr>
            <p:ph type="title"/>
          </p:nvPr>
        </p:nvSpPr>
        <p:spPr>
          <a:xfrm>
            <a:off x="935650" y="1941800"/>
            <a:ext cx="2096100" cy="40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Food</a:t>
            </a:r>
            <a:endParaRPr/>
          </a:p>
        </p:txBody>
      </p:sp>
      <p:sp>
        <p:nvSpPr>
          <p:cNvPr id="224" name="Google Shape;224;p36"/>
          <p:cNvSpPr txBox="1"/>
          <p:nvPr>
            <p:ph idx="1" type="subTitle"/>
          </p:nvPr>
        </p:nvSpPr>
        <p:spPr>
          <a:xfrm>
            <a:off x="935650" y="2304975"/>
            <a:ext cx="2096100" cy="49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36"/>
          <p:cNvSpPr txBox="1"/>
          <p:nvPr>
            <p:ph idx="2" type="title"/>
          </p:nvPr>
        </p:nvSpPr>
        <p:spPr>
          <a:xfrm>
            <a:off x="935650" y="3366825"/>
            <a:ext cx="2096100" cy="40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Sleep</a:t>
            </a:r>
            <a:endParaRPr/>
          </a:p>
        </p:txBody>
      </p:sp>
      <p:sp>
        <p:nvSpPr>
          <p:cNvPr id="226" name="Google Shape;226;p36"/>
          <p:cNvSpPr txBox="1"/>
          <p:nvPr>
            <p:ph idx="3" type="subTitle"/>
          </p:nvPr>
        </p:nvSpPr>
        <p:spPr>
          <a:xfrm>
            <a:off x="935650" y="3730125"/>
            <a:ext cx="2096100" cy="49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36"/>
          <p:cNvSpPr txBox="1"/>
          <p:nvPr>
            <p:ph idx="4" type="title"/>
          </p:nvPr>
        </p:nvSpPr>
        <p:spPr>
          <a:xfrm>
            <a:off x="6112225" y="1941800"/>
            <a:ext cx="2096100" cy="40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Movement </a:t>
            </a:r>
            <a:endParaRPr/>
          </a:p>
        </p:txBody>
      </p:sp>
      <p:sp>
        <p:nvSpPr>
          <p:cNvPr id="228" name="Google Shape;228;p36"/>
          <p:cNvSpPr txBox="1"/>
          <p:nvPr>
            <p:ph idx="5" type="subTitle"/>
          </p:nvPr>
        </p:nvSpPr>
        <p:spPr>
          <a:xfrm>
            <a:off x="6112225" y="2304975"/>
            <a:ext cx="2096100" cy="49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36"/>
          <p:cNvSpPr txBox="1"/>
          <p:nvPr>
            <p:ph idx="6" type="title"/>
          </p:nvPr>
        </p:nvSpPr>
        <p:spPr>
          <a:xfrm>
            <a:off x="6112225" y="3366825"/>
            <a:ext cx="2096100" cy="40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Security </a:t>
            </a:r>
            <a:endParaRPr/>
          </a:p>
        </p:txBody>
      </p:sp>
      <p:sp>
        <p:nvSpPr>
          <p:cNvPr id="230" name="Google Shape;230;p36"/>
          <p:cNvSpPr txBox="1"/>
          <p:nvPr>
            <p:ph idx="7" type="subTitle"/>
          </p:nvPr>
        </p:nvSpPr>
        <p:spPr>
          <a:xfrm>
            <a:off x="6112225" y="3730125"/>
            <a:ext cx="2096100" cy="49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36"/>
          <p:cNvSpPr txBox="1"/>
          <p:nvPr>
            <p:ph idx="8" type="title"/>
          </p:nvPr>
        </p:nvSpPr>
        <p:spPr>
          <a:xfrm>
            <a:off x="768900" y="403200"/>
            <a:ext cx="43833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Body </a:t>
            </a:r>
            <a:endParaRPr/>
          </a:p>
        </p:txBody>
      </p:sp>
      <p:pic>
        <p:nvPicPr>
          <p:cNvPr id="232" name="Google Shape;23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84150" y="2304975"/>
            <a:ext cx="2775672" cy="18516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7"/>
          <p:cNvSpPr txBox="1"/>
          <p:nvPr>
            <p:ph idx="2" type="title"/>
          </p:nvPr>
        </p:nvSpPr>
        <p:spPr>
          <a:xfrm>
            <a:off x="768900" y="403200"/>
            <a:ext cx="43833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 </a:t>
            </a:r>
            <a:endParaRPr/>
          </a:p>
        </p:txBody>
      </p:sp>
      <p:sp>
        <p:nvSpPr>
          <p:cNvPr id="238" name="Google Shape;238;p37"/>
          <p:cNvSpPr txBox="1"/>
          <p:nvPr>
            <p:ph type="title"/>
          </p:nvPr>
        </p:nvSpPr>
        <p:spPr>
          <a:xfrm>
            <a:off x="1076700" y="1880825"/>
            <a:ext cx="3371400" cy="49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Wrap-Up</a:t>
            </a:r>
            <a:endParaRPr/>
          </a:p>
        </p:txBody>
      </p:sp>
      <p:sp>
        <p:nvSpPr>
          <p:cNvPr id="239" name="Google Shape;239;p37"/>
          <p:cNvSpPr txBox="1"/>
          <p:nvPr>
            <p:ph idx="1" type="subTitle"/>
          </p:nvPr>
        </p:nvSpPr>
        <p:spPr>
          <a:xfrm>
            <a:off x="1076700" y="2416324"/>
            <a:ext cx="3371400" cy="67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Goodbyes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 &amp; Comments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Resources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37"/>
          <p:cNvSpPr txBox="1"/>
          <p:nvPr>
            <p:ph idx="3" type="title"/>
          </p:nvPr>
        </p:nvSpPr>
        <p:spPr>
          <a:xfrm>
            <a:off x="1076700" y="3413000"/>
            <a:ext cx="3371400" cy="49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Evaluation </a:t>
            </a:r>
            <a:endParaRPr/>
          </a:p>
        </p:txBody>
      </p:sp>
      <p:sp>
        <p:nvSpPr>
          <p:cNvPr id="241" name="Google Shape;241;p37"/>
          <p:cNvSpPr txBox="1"/>
          <p:nvPr>
            <p:ph idx="4" type="subTitle"/>
          </p:nvPr>
        </p:nvSpPr>
        <p:spPr>
          <a:xfrm>
            <a:off x="1076700" y="3790224"/>
            <a:ext cx="3371400" cy="67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Survey</a:t>
            </a:r>
            <a:endParaRPr/>
          </a:p>
        </p:txBody>
      </p:sp>
      <p:pic>
        <p:nvPicPr>
          <p:cNvPr id="242" name="Google Shape;242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80400" y="1287988"/>
            <a:ext cx="4391100" cy="29277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8"/>
          <p:cNvPicPr preferRelativeResize="0"/>
          <p:nvPr/>
        </p:nvPicPr>
        <p:blipFill rotWithShape="1">
          <a:blip r:embed="rId3">
            <a:alphaModFix/>
          </a:blip>
          <a:srcRect b="0" l="20351" r="20351" t="0"/>
          <a:stretch/>
        </p:blipFill>
        <p:spPr>
          <a:xfrm>
            <a:off x="0" y="0"/>
            <a:ext cx="4572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8"/>
          <p:cNvSpPr txBox="1"/>
          <p:nvPr>
            <p:ph type="title"/>
          </p:nvPr>
        </p:nvSpPr>
        <p:spPr>
          <a:xfrm>
            <a:off x="4852825" y="233150"/>
            <a:ext cx="4016400" cy="1181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Agenda </a:t>
            </a:r>
            <a:endParaRPr/>
          </a:p>
        </p:txBody>
      </p:sp>
      <p:sp>
        <p:nvSpPr>
          <p:cNvPr id="158" name="Google Shape;158;p28"/>
          <p:cNvSpPr txBox="1"/>
          <p:nvPr>
            <p:ph idx="1" type="body"/>
          </p:nvPr>
        </p:nvSpPr>
        <p:spPr>
          <a:xfrm>
            <a:off x="4852900" y="1672727"/>
            <a:ext cx="4016400" cy="29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/>
              <a:t>Grounding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/>
              <a:t>The Brain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/>
              <a:t>Breathing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/>
              <a:t>The Nervous System 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/>
              <a:t>Sensory Check-In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/>
              <a:t>The Body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/>
              <a:t>Wrap Up + Evaluation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9"/>
          <p:cNvSpPr txBox="1"/>
          <p:nvPr>
            <p:ph type="title"/>
          </p:nvPr>
        </p:nvSpPr>
        <p:spPr>
          <a:xfrm>
            <a:off x="4852825" y="233150"/>
            <a:ext cx="4016400" cy="1181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Acknowledgements</a:t>
            </a:r>
            <a:endParaRPr/>
          </a:p>
        </p:txBody>
      </p:sp>
      <p:sp>
        <p:nvSpPr>
          <p:cNvPr id="164" name="Google Shape;164;p29"/>
          <p:cNvSpPr txBox="1"/>
          <p:nvPr>
            <p:ph idx="1" type="body"/>
          </p:nvPr>
        </p:nvSpPr>
        <p:spPr>
          <a:xfrm>
            <a:off x="4852900" y="1672727"/>
            <a:ext cx="4016400" cy="29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Tongva People</a:t>
            </a:r>
            <a:endParaRPr/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Hindu </a:t>
            </a:r>
            <a:r>
              <a:rPr lang="en"/>
              <a:t>Philosophy</a:t>
            </a:r>
            <a:endParaRPr/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Buddhist </a:t>
            </a:r>
            <a:r>
              <a:rPr lang="en"/>
              <a:t>Philosophy</a:t>
            </a:r>
            <a:endParaRPr/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u="sng">
                <a:solidFill>
                  <a:schemeClr val="hlink"/>
                </a:solidFill>
                <a:hlinkClick r:id="rId3"/>
              </a:rPr>
              <a:t>Social Determinants of Health </a:t>
            </a:r>
            <a:r>
              <a:rPr lang="en" u="sng">
                <a:solidFill>
                  <a:schemeClr val="hlink"/>
                </a:solidFill>
                <a:hlinkClick r:id="rId4"/>
              </a:rPr>
              <a:t> </a:t>
            </a:r>
            <a:endParaRPr/>
          </a:p>
        </p:txBody>
      </p:sp>
      <p:pic>
        <p:nvPicPr>
          <p:cNvPr id="165" name="Google Shape;165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567477" y="420377"/>
            <a:ext cx="6267975" cy="417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0"/>
          <p:cNvSpPr txBox="1"/>
          <p:nvPr>
            <p:ph type="title"/>
          </p:nvPr>
        </p:nvSpPr>
        <p:spPr>
          <a:xfrm>
            <a:off x="768900" y="403200"/>
            <a:ext cx="37047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Grounding </a:t>
            </a:r>
            <a:endParaRPr/>
          </a:p>
        </p:txBody>
      </p:sp>
      <p:sp>
        <p:nvSpPr>
          <p:cNvPr id="171" name="Google Shape;171;p30"/>
          <p:cNvSpPr txBox="1"/>
          <p:nvPr>
            <p:ph idx="2" type="body"/>
          </p:nvPr>
        </p:nvSpPr>
        <p:spPr>
          <a:xfrm>
            <a:off x="768900" y="2304050"/>
            <a:ext cx="3426900" cy="215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When &amp; Why</a:t>
            </a:r>
            <a:endParaRPr/>
          </a:p>
        </p:txBody>
      </p:sp>
      <p:sp>
        <p:nvSpPr>
          <p:cNvPr id="172" name="Google Shape;172;p30"/>
          <p:cNvSpPr txBox="1"/>
          <p:nvPr>
            <p:ph idx="1" type="subTitle"/>
          </p:nvPr>
        </p:nvSpPr>
        <p:spPr>
          <a:xfrm>
            <a:off x="768900" y="1458900"/>
            <a:ext cx="3258000" cy="8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3" name="Google Shape;17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48200" y="1311300"/>
            <a:ext cx="4643400" cy="309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31" title="Dr. Dan Siegel's Hand Model of the Brain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48108" y="672550"/>
            <a:ext cx="5015034" cy="3761276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31"/>
          <p:cNvSpPr txBox="1"/>
          <p:nvPr>
            <p:ph type="title"/>
          </p:nvPr>
        </p:nvSpPr>
        <p:spPr>
          <a:xfrm>
            <a:off x="461350" y="533400"/>
            <a:ext cx="2769600" cy="25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Dr. Siegel’s Hand Brain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80" name="Google Shape;180;p31"/>
          <p:cNvSpPr txBox="1"/>
          <p:nvPr>
            <p:ph idx="1" type="body"/>
          </p:nvPr>
        </p:nvSpPr>
        <p:spPr>
          <a:xfrm>
            <a:off x="461200" y="1922224"/>
            <a:ext cx="2769600" cy="251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As we watch this clip, think about how this relates to your experiences in the classroom. </a:t>
            </a:r>
            <a:endParaRPr sz="18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800"/>
              <a:t>What do you think is most meaningful for a teacher?</a:t>
            </a:r>
            <a:endParaRPr sz="1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2"/>
          <p:cNvSpPr txBox="1"/>
          <p:nvPr>
            <p:ph idx="2" type="title"/>
          </p:nvPr>
        </p:nvSpPr>
        <p:spPr>
          <a:xfrm>
            <a:off x="768900" y="403200"/>
            <a:ext cx="37563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Breathing</a:t>
            </a:r>
            <a:endParaRPr/>
          </a:p>
        </p:txBody>
      </p:sp>
      <p:sp>
        <p:nvSpPr>
          <p:cNvPr id="186" name="Google Shape;186;p32"/>
          <p:cNvSpPr txBox="1"/>
          <p:nvPr>
            <p:ph idx="3" type="title"/>
          </p:nvPr>
        </p:nvSpPr>
        <p:spPr>
          <a:xfrm>
            <a:off x="3523950" y="2893029"/>
            <a:ext cx="2096100" cy="49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Butterfly </a:t>
            </a:r>
            <a:endParaRPr/>
          </a:p>
        </p:txBody>
      </p:sp>
      <p:sp>
        <p:nvSpPr>
          <p:cNvPr id="187" name="Google Shape;187;p32"/>
          <p:cNvSpPr txBox="1"/>
          <p:nvPr>
            <p:ph type="title"/>
          </p:nvPr>
        </p:nvSpPr>
        <p:spPr>
          <a:xfrm>
            <a:off x="1076700" y="2893029"/>
            <a:ext cx="2096100" cy="49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Alligator </a:t>
            </a:r>
            <a:endParaRPr/>
          </a:p>
        </p:txBody>
      </p:sp>
      <p:sp>
        <p:nvSpPr>
          <p:cNvPr id="188" name="Google Shape;188;p32"/>
          <p:cNvSpPr txBox="1"/>
          <p:nvPr>
            <p:ph idx="1" type="subTitle"/>
          </p:nvPr>
        </p:nvSpPr>
        <p:spPr>
          <a:xfrm>
            <a:off x="1076700" y="3428524"/>
            <a:ext cx="2096100" cy="97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32"/>
          <p:cNvSpPr txBox="1"/>
          <p:nvPr>
            <p:ph idx="4" type="subTitle"/>
          </p:nvPr>
        </p:nvSpPr>
        <p:spPr>
          <a:xfrm>
            <a:off x="3523950" y="3428524"/>
            <a:ext cx="2096100" cy="97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32"/>
          <p:cNvSpPr txBox="1"/>
          <p:nvPr>
            <p:ph idx="5" type="title"/>
          </p:nvPr>
        </p:nvSpPr>
        <p:spPr>
          <a:xfrm>
            <a:off x="5971200" y="2893029"/>
            <a:ext cx="2096100" cy="49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Hot Cocoa </a:t>
            </a:r>
            <a:endParaRPr/>
          </a:p>
        </p:txBody>
      </p:sp>
      <p:sp>
        <p:nvSpPr>
          <p:cNvPr id="191" name="Google Shape;191;p32"/>
          <p:cNvSpPr txBox="1"/>
          <p:nvPr>
            <p:ph idx="6" type="subTitle"/>
          </p:nvPr>
        </p:nvSpPr>
        <p:spPr>
          <a:xfrm>
            <a:off x="5971200" y="3428524"/>
            <a:ext cx="2096100" cy="97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2" name="Google Shape;192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71200" y="3427627"/>
            <a:ext cx="2093970" cy="1399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32"/>
          <p:cNvPicPr preferRelativeResize="0"/>
          <p:nvPr/>
        </p:nvPicPr>
        <p:blipFill rotWithShape="1">
          <a:blip r:embed="rId4">
            <a:alphaModFix/>
          </a:blip>
          <a:srcRect b="53789" l="0" r="-3745" t="0"/>
          <a:stretch/>
        </p:blipFill>
        <p:spPr>
          <a:xfrm>
            <a:off x="1078825" y="3427625"/>
            <a:ext cx="2093980" cy="1399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23950" y="3428535"/>
            <a:ext cx="2096099" cy="13972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3"/>
          <p:cNvSpPr txBox="1"/>
          <p:nvPr>
            <p:ph idx="4" type="title"/>
          </p:nvPr>
        </p:nvSpPr>
        <p:spPr>
          <a:xfrm>
            <a:off x="4796500" y="1643213"/>
            <a:ext cx="20391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33"/>
          <p:cNvSpPr txBox="1"/>
          <p:nvPr>
            <p:ph type="title"/>
          </p:nvPr>
        </p:nvSpPr>
        <p:spPr>
          <a:xfrm>
            <a:off x="768900" y="403200"/>
            <a:ext cx="43833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Breathing &amp; The Nervous System </a:t>
            </a:r>
            <a:endParaRPr/>
          </a:p>
        </p:txBody>
      </p:sp>
      <p:sp>
        <p:nvSpPr>
          <p:cNvPr id="201" name="Google Shape;201;p33"/>
          <p:cNvSpPr txBox="1"/>
          <p:nvPr>
            <p:ph idx="3" type="title"/>
          </p:nvPr>
        </p:nvSpPr>
        <p:spPr>
          <a:xfrm>
            <a:off x="898100" y="1643213"/>
            <a:ext cx="20391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33"/>
          <p:cNvSpPr txBox="1"/>
          <p:nvPr>
            <p:ph idx="1" type="body"/>
          </p:nvPr>
        </p:nvSpPr>
        <p:spPr>
          <a:xfrm>
            <a:off x="898088" y="2429500"/>
            <a:ext cx="3449400" cy="254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444444"/>
                </a:solidFill>
                <a:highlight>
                  <a:srgbClr val="FFFFFF"/>
                </a:highlight>
              </a:rPr>
              <a:t>“The sympathetic nervous system functions like a gas pedal in a car. It triggers the fight-or-flight response, providing the body with a burst of energy so that it can respond to perceived dangers. The parasympathetic nervous system acts like a brake. It promotes the "rest and digest" response that calms the body down after the danger has passed.” </a:t>
            </a:r>
            <a:endParaRPr sz="1400">
              <a:solidFill>
                <a:srgbClr val="444444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100" u="sng">
                <a:solidFill>
                  <a:schemeClr val="hlink"/>
                </a:solidFill>
                <a:hlinkClick r:id="rId3"/>
              </a:rPr>
              <a:t>Understanding the Stress Response</a:t>
            </a:r>
            <a:endParaRPr sz="1200">
              <a:solidFill>
                <a:srgbClr val="444444"/>
              </a:solidFill>
              <a:highlight>
                <a:srgbClr val="FFFFFF"/>
              </a:highlight>
            </a:endParaRPr>
          </a:p>
        </p:txBody>
      </p:sp>
      <p:sp>
        <p:nvSpPr>
          <p:cNvPr id="203" name="Google Shape;203;p33"/>
          <p:cNvSpPr txBox="1"/>
          <p:nvPr>
            <p:ph idx="2" type="body"/>
          </p:nvPr>
        </p:nvSpPr>
        <p:spPr>
          <a:xfrm>
            <a:off x="4796501" y="2429500"/>
            <a:ext cx="3449400" cy="254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04" name="Google Shape;204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96500" y="1158900"/>
            <a:ext cx="3319450" cy="331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4"/>
          <p:cNvSpPr txBox="1"/>
          <p:nvPr>
            <p:ph idx="1" type="body"/>
          </p:nvPr>
        </p:nvSpPr>
        <p:spPr>
          <a:xfrm>
            <a:off x="768900" y="1631700"/>
            <a:ext cx="3258000" cy="188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“In the moment” mindfulness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5 things you can see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4 things you can hear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3 things you can touch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2 things you can smell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1 thing you can taste</a:t>
            </a:r>
            <a:endParaRPr/>
          </a:p>
        </p:txBody>
      </p:sp>
      <p:sp>
        <p:nvSpPr>
          <p:cNvPr id="210" name="Google Shape;210;p34"/>
          <p:cNvSpPr txBox="1"/>
          <p:nvPr>
            <p:ph type="title"/>
          </p:nvPr>
        </p:nvSpPr>
        <p:spPr>
          <a:xfrm>
            <a:off x="768900" y="403200"/>
            <a:ext cx="325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5-4-3-2-1</a:t>
            </a:r>
            <a:endParaRPr/>
          </a:p>
        </p:txBody>
      </p:sp>
      <p:pic>
        <p:nvPicPr>
          <p:cNvPr id="211" name="Google Shape;21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7225" y="843525"/>
            <a:ext cx="4812299" cy="3608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35"/>
          <p:cNvPicPr preferRelativeResize="0"/>
          <p:nvPr/>
        </p:nvPicPr>
        <p:blipFill rotWithShape="1">
          <a:blip r:embed="rId3">
            <a:alphaModFix/>
          </a:blip>
          <a:srcRect b="5579" l="0" r="0" t="5579"/>
          <a:stretch/>
        </p:blipFill>
        <p:spPr>
          <a:xfrm>
            <a:off x="0" y="-1"/>
            <a:ext cx="3859574" cy="5143507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35"/>
          <p:cNvSpPr txBox="1"/>
          <p:nvPr>
            <p:ph type="ctrTitle"/>
          </p:nvPr>
        </p:nvSpPr>
        <p:spPr>
          <a:xfrm>
            <a:off x="4260375" y="2195175"/>
            <a:ext cx="4476900" cy="13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Ellen Hendriksen </a:t>
            </a:r>
            <a:endParaRPr/>
          </a:p>
        </p:txBody>
      </p:sp>
      <p:sp>
        <p:nvSpPr>
          <p:cNvPr id="218" name="Google Shape;218;p35"/>
          <p:cNvSpPr txBox="1"/>
          <p:nvPr>
            <p:ph idx="1" type="subTitle"/>
          </p:nvPr>
        </p:nvSpPr>
        <p:spPr>
          <a:xfrm>
            <a:off x="4200525" y="1662075"/>
            <a:ext cx="4596600" cy="53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Social Anxiety Sidebar! </a:t>
            </a:r>
            <a:endParaRPr sz="3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Intellectual Property Thesis by Slidesgo">
  <a:themeElements>
    <a:clrScheme name="Simple Light">
      <a:dk1>
        <a:srgbClr val="000000"/>
      </a:dk1>
      <a:lt1>
        <a:srgbClr val="FFFFFF"/>
      </a:lt1>
      <a:dk2>
        <a:srgbClr val="263238"/>
      </a:dk2>
      <a:lt2>
        <a:srgbClr val="EEEEEE"/>
      </a:lt2>
      <a:accent1>
        <a:srgbClr val="E8505B"/>
      </a:accent1>
      <a:accent2>
        <a:srgbClr val="455A64"/>
      </a:accent2>
      <a:accent3>
        <a:srgbClr val="263238"/>
      </a:accent3>
      <a:accent4>
        <a:srgbClr val="B78876"/>
      </a:accent4>
      <a:accent5>
        <a:srgbClr val="EBEBEB"/>
      </a:accent5>
      <a:accent6>
        <a:srgbClr val="AA655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