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92" r:id="rId1"/>
  </p:sldMasterIdLst>
  <p:notesMasterIdLst>
    <p:notesMasterId r:id="rId19"/>
  </p:notesMasterIdLst>
  <p:sldIdLst>
    <p:sldId id="256" r:id="rId2"/>
    <p:sldId id="257" r:id="rId3"/>
    <p:sldId id="270" r:id="rId4"/>
    <p:sldId id="271" r:id="rId5"/>
    <p:sldId id="274" r:id="rId6"/>
    <p:sldId id="275" r:id="rId7"/>
    <p:sldId id="276" r:id="rId8"/>
    <p:sldId id="277" r:id="rId9"/>
    <p:sldId id="272" r:id="rId10"/>
    <p:sldId id="268" r:id="rId11"/>
    <p:sldId id="273" r:id="rId12"/>
    <p:sldId id="258" r:id="rId13"/>
    <p:sldId id="262" r:id="rId14"/>
    <p:sldId id="264" r:id="rId15"/>
    <p:sldId id="265" r:id="rId16"/>
    <p:sldId id="261"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3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5.xml.rels><?xml version="1.0" encoding="UTF-8" standalone="yes"?>
<Relationships xmlns="http://schemas.openxmlformats.org/package/2006/relationships"><Relationship Id="rId1" Type="http://schemas.openxmlformats.org/officeDocument/2006/relationships/image" Target="../media/image9.PNG"/></Relationships>
</file>

<file path=ppt/diagrams/_rels/data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image" Target="../media/image11.jpg"/><Relationship Id="rId1" Type="http://schemas.openxmlformats.org/officeDocument/2006/relationships/image" Target="../media/image10.jpg"/><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diagrams/_rels/drawing5.xml.rels><?xml version="1.0" encoding="UTF-8" standalone="yes"?>
<Relationships xmlns="http://schemas.openxmlformats.org/package/2006/relationships"><Relationship Id="rId1" Type="http://schemas.openxmlformats.org/officeDocument/2006/relationships/image" Target="../media/image9.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image" Target="../media/image11.jpg"/><Relationship Id="rId1" Type="http://schemas.openxmlformats.org/officeDocument/2006/relationships/image" Target="../media/image10.jpg"/><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5105F0-4D02-436B-9076-AA977ABFB633}"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US"/>
        </a:p>
      </dgm:t>
    </dgm:pt>
    <dgm:pt modelId="{A951417A-8936-4A07-9B94-2246CF4D9E2C}">
      <dgm:prSet phldrT="[Text]"/>
      <dgm:spPr/>
      <dgm:t>
        <a:bodyPr/>
        <a:lstStyle/>
        <a:p>
          <a:r>
            <a:rPr lang="en-US" b="1" dirty="0" smtClean="0">
              <a:latin typeface="Tisa Offc" panose="02010504030101020102" pitchFamily="2" charset="0"/>
              <a:cs typeface="Tisa Offc" panose="02010504030101020102" pitchFamily="2" charset="0"/>
            </a:rPr>
            <a:t>B.A. Urban Learning Multiple Subject/ Special ED</a:t>
          </a:r>
          <a:endParaRPr lang="en-US" dirty="0"/>
        </a:p>
      </dgm:t>
    </dgm:pt>
    <dgm:pt modelId="{42CE6ED9-A8BD-4265-8ABE-4CF5564B7F8D}" type="parTrans" cxnId="{A4624446-5B88-4E23-99C1-4568E4F8C78C}">
      <dgm:prSet/>
      <dgm:spPr/>
      <dgm:t>
        <a:bodyPr/>
        <a:lstStyle/>
        <a:p>
          <a:endParaRPr lang="en-US"/>
        </a:p>
      </dgm:t>
    </dgm:pt>
    <dgm:pt modelId="{180434D4-23FB-4273-83CF-C83665C70B80}" type="sibTrans" cxnId="{A4624446-5B88-4E23-99C1-4568E4F8C78C}">
      <dgm:prSet/>
      <dgm:spPr/>
      <dgm:t>
        <a:bodyPr/>
        <a:lstStyle/>
        <a:p>
          <a:endParaRPr lang="en-US"/>
        </a:p>
      </dgm:t>
    </dgm:pt>
    <dgm:pt modelId="{49CACEB1-5C89-40EC-9A29-75FC1530AC83}">
      <dgm:prSet phldrT="[Text]"/>
      <dgm:spPr/>
      <dgm:t>
        <a:bodyPr/>
        <a:lstStyle/>
        <a:p>
          <a:r>
            <a:rPr lang="en-US" b="1" dirty="0" smtClean="0">
              <a:latin typeface="Tisa Offc" panose="02010504030101020102" pitchFamily="2" charset="0"/>
              <a:cs typeface="Tisa Offc" panose="02010504030101020102" pitchFamily="2" charset="0"/>
            </a:rPr>
            <a:t>B.A. Chicano  Studies Multiple Subject/ Special ED </a:t>
          </a:r>
          <a:endParaRPr lang="en-US" dirty="0"/>
        </a:p>
      </dgm:t>
    </dgm:pt>
    <dgm:pt modelId="{01C2986B-8364-4004-B3C7-EAEFDA652B8A}" type="parTrans" cxnId="{5A233DB1-36CF-4EC2-8FC3-11D5F89CCE8A}">
      <dgm:prSet/>
      <dgm:spPr/>
      <dgm:t>
        <a:bodyPr/>
        <a:lstStyle/>
        <a:p>
          <a:endParaRPr lang="en-US"/>
        </a:p>
      </dgm:t>
    </dgm:pt>
    <dgm:pt modelId="{6191360D-9D9E-437D-9487-8C7CA60E40CF}" type="sibTrans" cxnId="{5A233DB1-36CF-4EC2-8FC3-11D5F89CCE8A}">
      <dgm:prSet/>
      <dgm:spPr/>
      <dgm:t>
        <a:bodyPr/>
        <a:lstStyle/>
        <a:p>
          <a:endParaRPr lang="en-US"/>
        </a:p>
      </dgm:t>
    </dgm:pt>
    <dgm:pt modelId="{40D67606-E91C-47D4-B9CD-E4CB8C55CA48}">
      <dgm:prSet phldrT="[Text]"/>
      <dgm:spPr>
        <a:solidFill>
          <a:schemeClr val="accent1">
            <a:lumMod val="20000"/>
            <a:lumOff val="80000"/>
          </a:schemeClr>
        </a:solidFill>
      </dgm:spPr>
      <dgm:t>
        <a:bodyPr/>
        <a:lstStyle/>
        <a:p>
          <a:r>
            <a:rPr lang="en-US" b="1" dirty="0" smtClean="0">
              <a:latin typeface="Tisa Offc" panose="02010504030101020102" pitchFamily="2" charset="0"/>
              <a:cs typeface="Tisa Offc" panose="02010504030101020102" pitchFamily="2" charset="0"/>
            </a:rPr>
            <a:t>B.A. Natural Science Single Subject Biology </a:t>
          </a:r>
          <a:endParaRPr lang="en-US" dirty="0"/>
        </a:p>
      </dgm:t>
    </dgm:pt>
    <dgm:pt modelId="{34D7A5A4-64D0-4F93-92F1-20778C683949}" type="parTrans" cxnId="{30151F8D-7524-4549-8E6E-A7ED17A44AF0}">
      <dgm:prSet/>
      <dgm:spPr/>
      <dgm:t>
        <a:bodyPr/>
        <a:lstStyle/>
        <a:p>
          <a:endParaRPr lang="en-US"/>
        </a:p>
      </dgm:t>
    </dgm:pt>
    <dgm:pt modelId="{2DE6845F-220B-4138-A39D-FDF1CFACA803}" type="sibTrans" cxnId="{30151F8D-7524-4549-8E6E-A7ED17A44AF0}">
      <dgm:prSet/>
      <dgm:spPr/>
      <dgm:t>
        <a:bodyPr/>
        <a:lstStyle/>
        <a:p>
          <a:endParaRPr lang="en-US"/>
        </a:p>
      </dgm:t>
    </dgm:pt>
    <dgm:pt modelId="{A23AD831-783A-459E-A39E-ED80B4FB986E}">
      <dgm:prSet phldrT="[Text]" custT="1"/>
      <dgm:spPr/>
      <dgm:t>
        <a:bodyPr/>
        <a:lstStyle/>
        <a:p>
          <a:r>
            <a:rPr lang="en-US" sz="2800" b="1" dirty="0" smtClean="0">
              <a:solidFill>
                <a:schemeClr val="tx1"/>
              </a:solidFill>
              <a:latin typeface="FuturaBT Book" panose="020B0502020204020303" pitchFamily="34" charset="0"/>
              <a:cs typeface="Tisa Offc" panose="02010504030101020102" pitchFamily="2" charset="0"/>
            </a:rPr>
            <a:t>Combining a Bachelor’s Degree with a Teaching Credential</a:t>
          </a:r>
          <a:endParaRPr lang="en-US" sz="2800" dirty="0"/>
        </a:p>
      </dgm:t>
    </dgm:pt>
    <dgm:pt modelId="{8C4058C1-F123-4310-B2BF-B257B0DD4A72}" type="sibTrans" cxnId="{90D45556-6834-4C70-9987-097603AF6EC1}">
      <dgm:prSet/>
      <dgm:spPr/>
      <dgm:t>
        <a:bodyPr/>
        <a:lstStyle/>
        <a:p>
          <a:endParaRPr lang="en-US"/>
        </a:p>
      </dgm:t>
    </dgm:pt>
    <dgm:pt modelId="{D88FEADC-564F-43BA-8BED-ED00E47DAE0C}" type="parTrans" cxnId="{90D45556-6834-4C70-9987-097603AF6EC1}">
      <dgm:prSet/>
      <dgm:spPr/>
      <dgm:t>
        <a:bodyPr/>
        <a:lstStyle/>
        <a:p>
          <a:endParaRPr lang="en-US"/>
        </a:p>
      </dgm:t>
    </dgm:pt>
    <dgm:pt modelId="{9369650A-5E4A-4756-A903-5F27B5592567}">
      <dgm:prSet phldrT="[Text]"/>
      <dgm:spPr>
        <a:solidFill>
          <a:schemeClr val="accent1">
            <a:lumMod val="20000"/>
            <a:lumOff val="80000"/>
          </a:schemeClr>
        </a:solidFill>
      </dgm:spPr>
      <dgm:t>
        <a:bodyPr/>
        <a:lstStyle/>
        <a:p>
          <a:r>
            <a:rPr lang="en-US" b="1" dirty="0" smtClean="0">
              <a:latin typeface="Tisa Offc" panose="02010504030101020102" pitchFamily="2" charset="0"/>
              <a:cs typeface="Tisa Offc" panose="02010504030101020102" pitchFamily="2" charset="0"/>
            </a:rPr>
            <a:t>B.A. Mathematics Single Subject Mathematics </a:t>
          </a:r>
          <a:endParaRPr lang="en-US" dirty="0"/>
        </a:p>
      </dgm:t>
    </dgm:pt>
    <dgm:pt modelId="{E7B2CDAC-83FA-4CB0-80D7-A34D3A1D555A}" type="parTrans" cxnId="{8425D0B6-506C-4F09-8BF1-767451F5625B}">
      <dgm:prSet/>
      <dgm:spPr/>
      <dgm:t>
        <a:bodyPr/>
        <a:lstStyle/>
        <a:p>
          <a:endParaRPr lang="en-US"/>
        </a:p>
      </dgm:t>
    </dgm:pt>
    <dgm:pt modelId="{3D7946CC-A672-4BEA-8914-D9E8ABF0A3E8}" type="sibTrans" cxnId="{8425D0B6-506C-4F09-8BF1-767451F5625B}">
      <dgm:prSet/>
      <dgm:spPr/>
      <dgm:t>
        <a:bodyPr/>
        <a:lstStyle/>
        <a:p>
          <a:endParaRPr lang="en-US"/>
        </a:p>
      </dgm:t>
    </dgm:pt>
    <dgm:pt modelId="{A90DB1EF-FA17-4913-A384-2EFD4F52C6CB}">
      <dgm:prSet phldrT="[Text]"/>
      <dgm:spPr/>
      <dgm:t>
        <a:bodyPr/>
        <a:lstStyle/>
        <a:p>
          <a:r>
            <a:rPr lang="en-US" b="1" dirty="0" smtClean="0">
              <a:latin typeface="Tisa Offc" panose="02010504030101020102" pitchFamily="2" charset="0"/>
              <a:cs typeface="Tisa Offc" panose="02010504030101020102" pitchFamily="2" charset="0"/>
            </a:rPr>
            <a:t>B.A. Child Development Multiple Subject/ Special ED </a:t>
          </a:r>
          <a:endParaRPr lang="en-US" dirty="0"/>
        </a:p>
      </dgm:t>
    </dgm:pt>
    <dgm:pt modelId="{9ED693D5-8E96-4E17-84CB-C517D9C4EFF5}" type="parTrans" cxnId="{E55ED41A-111D-4476-894E-729C760FEB58}">
      <dgm:prSet/>
      <dgm:spPr/>
      <dgm:t>
        <a:bodyPr/>
        <a:lstStyle/>
        <a:p>
          <a:endParaRPr lang="en-US"/>
        </a:p>
      </dgm:t>
    </dgm:pt>
    <dgm:pt modelId="{404F2624-11D0-4B13-8FEC-21B848FBB906}" type="sibTrans" cxnId="{E55ED41A-111D-4476-894E-729C760FEB58}">
      <dgm:prSet/>
      <dgm:spPr/>
      <dgm:t>
        <a:bodyPr/>
        <a:lstStyle/>
        <a:p>
          <a:endParaRPr lang="en-US"/>
        </a:p>
      </dgm:t>
    </dgm:pt>
    <dgm:pt modelId="{2DAF67F0-AFB9-421E-8210-DA8544D37E6E}">
      <dgm:prSet phldrT="[Text]"/>
      <dgm:spPr/>
      <dgm:t>
        <a:bodyPr/>
        <a:lstStyle/>
        <a:p>
          <a:r>
            <a:rPr lang="en-US" b="1" dirty="0" smtClean="0">
              <a:latin typeface="Tisa Offc" panose="02010504030101020102" pitchFamily="2" charset="0"/>
              <a:cs typeface="Tisa Offc" panose="02010504030101020102" pitchFamily="2" charset="0"/>
            </a:rPr>
            <a:t>B.A. Liberal Studies Multiple Subject/ Special ED </a:t>
          </a:r>
          <a:endParaRPr lang="en-US" dirty="0"/>
        </a:p>
      </dgm:t>
    </dgm:pt>
    <dgm:pt modelId="{D9D8DB37-D3C4-424C-937C-B008004BF36C}" type="parTrans" cxnId="{2A25D3FB-54FF-4C0B-8D7D-A11E6D9CC989}">
      <dgm:prSet/>
      <dgm:spPr/>
      <dgm:t>
        <a:bodyPr/>
        <a:lstStyle/>
        <a:p>
          <a:endParaRPr lang="en-US"/>
        </a:p>
      </dgm:t>
    </dgm:pt>
    <dgm:pt modelId="{AADD13E9-7434-4A69-8CCA-3E5F36E70747}" type="sibTrans" cxnId="{2A25D3FB-54FF-4C0B-8D7D-A11E6D9CC989}">
      <dgm:prSet/>
      <dgm:spPr/>
      <dgm:t>
        <a:bodyPr/>
        <a:lstStyle/>
        <a:p>
          <a:endParaRPr lang="en-US"/>
        </a:p>
      </dgm:t>
    </dgm:pt>
    <dgm:pt modelId="{80AE1A6F-1DCA-4C64-AAF0-7DCB81E4C921}" type="pres">
      <dgm:prSet presAssocID="{BF5105F0-4D02-436B-9076-AA977ABFB633}" presName="composite" presStyleCnt="0">
        <dgm:presLayoutVars>
          <dgm:chMax val="1"/>
          <dgm:dir/>
          <dgm:resizeHandles val="exact"/>
        </dgm:presLayoutVars>
      </dgm:prSet>
      <dgm:spPr/>
      <dgm:t>
        <a:bodyPr/>
        <a:lstStyle/>
        <a:p>
          <a:endParaRPr lang="en-US"/>
        </a:p>
      </dgm:t>
    </dgm:pt>
    <dgm:pt modelId="{DAFC521F-84C9-46E9-BA1D-3DDD34100F47}" type="pres">
      <dgm:prSet presAssocID="{A23AD831-783A-459E-A39E-ED80B4FB986E}" presName="roof" presStyleLbl="dkBgShp" presStyleIdx="0" presStyleCnt="2" custLinFactNeighborX="1176" custLinFactNeighborY="1225"/>
      <dgm:spPr/>
      <dgm:t>
        <a:bodyPr/>
        <a:lstStyle/>
        <a:p>
          <a:endParaRPr lang="en-US"/>
        </a:p>
      </dgm:t>
    </dgm:pt>
    <dgm:pt modelId="{F56F5B59-8018-44A8-BECF-2D68EAB1EF83}" type="pres">
      <dgm:prSet presAssocID="{A23AD831-783A-459E-A39E-ED80B4FB986E}" presName="pillars" presStyleCnt="0"/>
      <dgm:spPr/>
      <dgm:t>
        <a:bodyPr/>
        <a:lstStyle/>
        <a:p>
          <a:endParaRPr lang="en-US"/>
        </a:p>
      </dgm:t>
    </dgm:pt>
    <dgm:pt modelId="{B7809D6C-699F-413D-A732-0F6C12142619}" type="pres">
      <dgm:prSet presAssocID="{A23AD831-783A-459E-A39E-ED80B4FB986E}" presName="pillar1" presStyleLbl="node1" presStyleIdx="0" presStyleCnt="6">
        <dgm:presLayoutVars>
          <dgm:bulletEnabled val="1"/>
        </dgm:presLayoutVars>
      </dgm:prSet>
      <dgm:spPr/>
      <dgm:t>
        <a:bodyPr/>
        <a:lstStyle/>
        <a:p>
          <a:endParaRPr lang="en-US"/>
        </a:p>
      </dgm:t>
    </dgm:pt>
    <dgm:pt modelId="{50E501C4-BC17-44A6-B11D-8D98A7F0F92C}" type="pres">
      <dgm:prSet presAssocID="{49CACEB1-5C89-40EC-9A29-75FC1530AC83}" presName="pillarX" presStyleLbl="node1" presStyleIdx="1" presStyleCnt="6">
        <dgm:presLayoutVars>
          <dgm:bulletEnabled val="1"/>
        </dgm:presLayoutVars>
      </dgm:prSet>
      <dgm:spPr/>
      <dgm:t>
        <a:bodyPr/>
        <a:lstStyle/>
        <a:p>
          <a:endParaRPr lang="en-US"/>
        </a:p>
      </dgm:t>
    </dgm:pt>
    <dgm:pt modelId="{6F7DBADC-2E52-4196-BAA1-CEB99F92EAE6}" type="pres">
      <dgm:prSet presAssocID="{2DAF67F0-AFB9-421E-8210-DA8544D37E6E}" presName="pillarX" presStyleLbl="node1" presStyleIdx="2" presStyleCnt="6">
        <dgm:presLayoutVars>
          <dgm:bulletEnabled val="1"/>
        </dgm:presLayoutVars>
      </dgm:prSet>
      <dgm:spPr/>
      <dgm:t>
        <a:bodyPr/>
        <a:lstStyle/>
        <a:p>
          <a:endParaRPr lang="en-US"/>
        </a:p>
      </dgm:t>
    </dgm:pt>
    <dgm:pt modelId="{36DC498D-8910-420F-8D33-D32491ED47C7}" type="pres">
      <dgm:prSet presAssocID="{A90DB1EF-FA17-4913-A384-2EFD4F52C6CB}" presName="pillarX" presStyleLbl="node1" presStyleIdx="3" presStyleCnt="6">
        <dgm:presLayoutVars>
          <dgm:bulletEnabled val="1"/>
        </dgm:presLayoutVars>
      </dgm:prSet>
      <dgm:spPr/>
      <dgm:t>
        <a:bodyPr/>
        <a:lstStyle/>
        <a:p>
          <a:endParaRPr lang="en-US"/>
        </a:p>
      </dgm:t>
    </dgm:pt>
    <dgm:pt modelId="{934ECA82-5D4B-4E46-8171-85B5666342FF}" type="pres">
      <dgm:prSet presAssocID="{9369650A-5E4A-4756-A903-5F27B5592567}" presName="pillarX" presStyleLbl="node1" presStyleIdx="4" presStyleCnt="6">
        <dgm:presLayoutVars>
          <dgm:bulletEnabled val="1"/>
        </dgm:presLayoutVars>
      </dgm:prSet>
      <dgm:spPr/>
      <dgm:t>
        <a:bodyPr/>
        <a:lstStyle/>
        <a:p>
          <a:endParaRPr lang="en-US"/>
        </a:p>
      </dgm:t>
    </dgm:pt>
    <dgm:pt modelId="{B1907615-3F30-4B13-84A9-061DECBD66DC}" type="pres">
      <dgm:prSet presAssocID="{40D67606-E91C-47D4-B9CD-E4CB8C55CA48}" presName="pillarX" presStyleLbl="node1" presStyleIdx="5" presStyleCnt="6">
        <dgm:presLayoutVars>
          <dgm:bulletEnabled val="1"/>
        </dgm:presLayoutVars>
      </dgm:prSet>
      <dgm:spPr/>
      <dgm:t>
        <a:bodyPr/>
        <a:lstStyle/>
        <a:p>
          <a:endParaRPr lang="en-US"/>
        </a:p>
      </dgm:t>
    </dgm:pt>
    <dgm:pt modelId="{7E3AFFC9-B3E6-4BFE-9F0F-0442D4195827}" type="pres">
      <dgm:prSet presAssocID="{A23AD831-783A-459E-A39E-ED80B4FB986E}" presName="base" presStyleLbl="dkBgShp" presStyleIdx="1" presStyleCnt="2" custLinFactNeighborX="4062"/>
      <dgm:spPr/>
      <dgm:t>
        <a:bodyPr/>
        <a:lstStyle/>
        <a:p>
          <a:endParaRPr lang="en-US"/>
        </a:p>
      </dgm:t>
    </dgm:pt>
  </dgm:ptLst>
  <dgm:cxnLst>
    <dgm:cxn modelId="{A4624446-5B88-4E23-99C1-4568E4F8C78C}" srcId="{A23AD831-783A-459E-A39E-ED80B4FB986E}" destId="{A951417A-8936-4A07-9B94-2246CF4D9E2C}" srcOrd="0" destOrd="0" parTransId="{42CE6ED9-A8BD-4265-8ABE-4CF5564B7F8D}" sibTransId="{180434D4-23FB-4273-83CF-C83665C70B80}"/>
    <dgm:cxn modelId="{426399BB-D689-4BA6-8AB8-CFCE99E575BD}" type="presOf" srcId="{A23AD831-783A-459E-A39E-ED80B4FB986E}" destId="{DAFC521F-84C9-46E9-BA1D-3DDD34100F47}" srcOrd="0" destOrd="0" presId="urn:microsoft.com/office/officeart/2005/8/layout/hList3"/>
    <dgm:cxn modelId="{36160ACF-1408-41A3-803C-903FDB39DCE6}" type="presOf" srcId="{A90DB1EF-FA17-4913-A384-2EFD4F52C6CB}" destId="{36DC498D-8910-420F-8D33-D32491ED47C7}" srcOrd="0" destOrd="0" presId="urn:microsoft.com/office/officeart/2005/8/layout/hList3"/>
    <dgm:cxn modelId="{5001155E-A4A5-420F-9E2B-B59E9BFB27BF}" type="presOf" srcId="{BF5105F0-4D02-436B-9076-AA977ABFB633}" destId="{80AE1A6F-1DCA-4C64-AAF0-7DCB81E4C921}" srcOrd="0" destOrd="0" presId="urn:microsoft.com/office/officeart/2005/8/layout/hList3"/>
    <dgm:cxn modelId="{769B7261-6320-4CB5-9594-ED6D7EBC905D}" type="presOf" srcId="{40D67606-E91C-47D4-B9CD-E4CB8C55CA48}" destId="{B1907615-3F30-4B13-84A9-061DECBD66DC}" srcOrd="0" destOrd="0" presId="urn:microsoft.com/office/officeart/2005/8/layout/hList3"/>
    <dgm:cxn modelId="{8425D0B6-506C-4F09-8BF1-767451F5625B}" srcId="{A23AD831-783A-459E-A39E-ED80B4FB986E}" destId="{9369650A-5E4A-4756-A903-5F27B5592567}" srcOrd="4" destOrd="0" parTransId="{E7B2CDAC-83FA-4CB0-80D7-A34D3A1D555A}" sibTransId="{3D7946CC-A672-4BEA-8914-D9E8ABF0A3E8}"/>
    <dgm:cxn modelId="{DE89901E-E40E-499E-B94A-0CD2164AFAB1}" type="presOf" srcId="{A951417A-8936-4A07-9B94-2246CF4D9E2C}" destId="{B7809D6C-699F-413D-A732-0F6C12142619}" srcOrd="0" destOrd="0" presId="urn:microsoft.com/office/officeart/2005/8/layout/hList3"/>
    <dgm:cxn modelId="{2A25D3FB-54FF-4C0B-8D7D-A11E6D9CC989}" srcId="{A23AD831-783A-459E-A39E-ED80B4FB986E}" destId="{2DAF67F0-AFB9-421E-8210-DA8544D37E6E}" srcOrd="2" destOrd="0" parTransId="{D9D8DB37-D3C4-424C-937C-B008004BF36C}" sibTransId="{AADD13E9-7434-4A69-8CCA-3E5F36E70747}"/>
    <dgm:cxn modelId="{A0F73A31-3E3C-4AA0-921A-6980322ACDE1}" type="presOf" srcId="{2DAF67F0-AFB9-421E-8210-DA8544D37E6E}" destId="{6F7DBADC-2E52-4196-BAA1-CEB99F92EAE6}" srcOrd="0" destOrd="0" presId="urn:microsoft.com/office/officeart/2005/8/layout/hList3"/>
    <dgm:cxn modelId="{842B0644-5529-4FE7-AC78-CAE30962B289}" type="presOf" srcId="{9369650A-5E4A-4756-A903-5F27B5592567}" destId="{934ECA82-5D4B-4E46-8171-85B5666342FF}" srcOrd="0" destOrd="0" presId="urn:microsoft.com/office/officeart/2005/8/layout/hList3"/>
    <dgm:cxn modelId="{5A233DB1-36CF-4EC2-8FC3-11D5F89CCE8A}" srcId="{A23AD831-783A-459E-A39E-ED80B4FB986E}" destId="{49CACEB1-5C89-40EC-9A29-75FC1530AC83}" srcOrd="1" destOrd="0" parTransId="{01C2986B-8364-4004-B3C7-EAEFDA652B8A}" sibTransId="{6191360D-9D9E-437D-9487-8C7CA60E40CF}"/>
    <dgm:cxn modelId="{7219DA51-EEF4-4B5E-9548-0900BD99F45C}" type="presOf" srcId="{49CACEB1-5C89-40EC-9A29-75FC1530AC83}" destId="{50E501C4-BC17-44A6-B11D-8D98A7F0F92C}" srcOrd="0" destOrd="0" presId="urn:microsoft.com/office/officeart/2005/8/layout/hList3"/>
    <dgm:cxn modelId="{30151F8D-7524-4549-8E6E-A7ED17A44AF0}" srcId="{A23AD831-783A-459E-A39E-ED80B4FB986E}" destId="{40D67606-E91C-47D4-B9CD-E4CB8C55CA48}" srcOrd="5" destOrd="0" parTransId="{34D7A5A4-64D0-4F93-92F1-20778C683949}" sibTransId="{2DE6845F-220B-4138-A39D-FDF1CFACA803}"/>
    <dgm:cxn modelId="{E55ED41A-111D-4476-894E-729C760FEB58}" srcId="{A23AD831-783A-459E-A39E-ED80B4FB986E}" destId="{A90DB1EF-FA17-4913-A384-2EFD4F52C6CB}" srcOrd="3" destOrd="0" parTransId="{9ED693D5-8E96-4E17-84CB-C517D9C4EFF5}" sibTransId="{404F2624-11D0-4B13-8FEC-21B848FBB906}"/>
    <dgm:cxn modelId="{90D45556-6834-4C70-9987-097603AF6EC1}" srcId="{BF5105F0-4D02-436B-9076-AA977ABFB633}" destId="{A23AD831-783A-459E-A39E-ED80B4FB986E}" srcOrd="0" destOrd="0" parTransId="{D88FEADC-564F-43BA-8BED-ED00E47DAE0C}" sibTransId="{8C4058C1-F123-4310-B2BF-B257B0DD4A72}"/>
    <dgm:cxn modelId="{F1E1C8EA-B4D8-4C51-9519-0A49600E1269}" type="presParOf" srcId="{80AE1A6F-1DCA-4C64-AAF0-7DCB81E4C921}" destId="{DAFC521F-84C9-46E9-BA1D-3DDD34100F47}" srcOrd="0" destOrd="0" presId="urn:microsoft.com/office/officeart/2005/8/layout/hList3"/>
    <dgm:cxn modelId="{672F61F4-1CC0-4F1A-9350-18779C4D9B79}" type="presParOf" srcId="{80AE1A6F-1DCA-4C64-AAF0-7DCB81E4C921}" destId="{F56F5B59-8018-44A8-BECF-2D68EAB1EF83}" srcOrd="1" destOrd="0" presId="urn:microsoft.com/office/officeart/2005/8/layout/hList3"/>
    <dgm:cxn modelId="{3F6672A1-DEDF-43AE-AD85-F8B4BD8B7F3B}" type="presParOf" srcId="{F56F5B59-8018-44A8-BECF-2D68EAB1EF83}" destId="{B7809D6C-699F-413D-A732-0F6C12142619}" srcOrd="0" destOrd="0" presId="urn:microsoft.com/office/officeart/2005/8/layout/hList3"/>
    <dgm:cxn modelId="{75A7B5EE-DEEF-49CA-9057-3C5A98C4560B}" type="presParOf" srcId="{F56F5B59-8018-44A8-BECF-2D68EAB1EF83}" destId="{50E501C4-BC17-44A6-B11D-8D98A7F0F92C}" srcOrd="1" destOrd="0" presId="urn:microsoft.com/office/officeart/2005/8/layout/hList3"/>
    <dgm:cxn modelId="{401C5997-F433-4D07-B1BC-E44518812F50}" type="presParOf" srcId="{F56F5B59-8018-44A8-BECF-2D68EAB1EF83}" destId="{6F7DBADC-2E52-4196-BAA1-CEB99F92EAE6}" srcOrd="2" destOrd="0" presId="urn:microsoft.com/office/officeart/2005/8/layout/hList3"/>
    <dgm:cxn modelId="{E2B42C93-0910-41A9-A3F9-905051408879}" type="presParOf" srcId="{F56F5B59-8018-44A8-BECF-2D68EAB1EF83}" destId="{36DC498D-8910-420F-8D33-D32491ED47C7}" srcOrd="3" destOrd="0" presId="urn:microsoft.com/office/officeart/2005/8/layout/hList3"/>
    <dgm:cxn modelId="{228AD418-791D-4D0A-8B21-F01C44785A14}" type="presParOf" srcId="{F56F5B59-8018-44A8-BECF-2D68EAB1EF83}" destId="{934ECA82-5D4B-4E46-8171-85B5666342FF}" srcOrd="4" destOrd="0" presId="urn:microsoft.com/office/officeart/2005/8/layout/hList3"/>
    <dgm:cxn modelId="{44FDC799-D0E2-4646-9F25-0356764A6697}" type="presParOf" srcId="{F56F5B59-8018-44A8-BECF-2D68EAB1EF83}" destId="{B1907615-3F30-4B13-84A9-061DECBD66DC}" srcOrd="5" destOrd="0" presId="urn:microsoft.com/office/officeart/2005/8/layout/hList3"/>
    <dgm:cxn modelId="{807D82BE-BD28-48EE-A02B-34393CEEC438}" type="presParOf" srcId="{80AE1A6F-1DCA-4C64-AAF0-7DCB81E4C921}" destId="{7E3AFFC9-B3E6-4BFE-9F0F-0442D4195827}"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38FAEAC-FFF7-45D1-A219-E34C67FE8D71}" type="doc">
      <dgm:prSet loTypeId="urn:microsoft.com/office/officeart/2005/8/layout/lProcess3" loCatId="process" qsTypeId="urn:microsoft.com/office/officeart/2005/8/quickstyle/simple5" qsCatId="simple" csTypeId="urn:microsoft.com/office/officeart/2005/8/colors/accent0_1" csCatId="mainScheme" phldr="1"/>
      <dgm:spPr/>
      <dgm:t>
        <a:bodyPr/>
        <a:lstStyle/>
        <a:p>
          <a:endParaRPr lang="en-US"/>
        </a:p>
      </dgm:t>
    </dgm:pt>
    <dgm:pt modelId="{EE893444-66F6-41A6-B199-1823181605DD}">
      <dgm:prSet phldrT="[Text]" custT="1"/>
      <dgm:spPr/>
      <dgm:t>
        <a:bodyPr/>
        <a:lstStyle/>
        <a:p>
          <a:r>
            <a:rPr lang="en-US" sz="2000" dirty="0" smtClean="0"/>
            <a:t>Transfer</a:t>
          </a:r>
        </a:p>
        <a:p>
          <a:r>
            <a:rPr lang="en-US" sz="2000" dirty="0" smtClean="0"/>
            <a:t>Year 1</a:t>
          </a:r>
        </a:p>
      </dgm:t>
    </dgm:pt>
    <dgm:pt modelId="{A4D602D1-06F4-472D-9B9D-C9E2DE8BFC9D}" type="parTrans" cxnId="{849F23D8-627C-4E96-B6DB-7A127585808B}">
      <dgm:prSet/>
      <dgm:spPr/>
      <dgm:t>
        <a:bodyPr/>
        <a:lstStyle/>
        <a:p>
          <a:endParaRPr lang="en-US"/>
        </a:p>
      </dgm:t>
    </dgm:pt>
    <dgm:pt modelId="{19B4B815-3C22-4339-B120-8DDDDCDB87E3}" type="sibTrans" cxnId="{849F23D8-627C-4E96-B6DB-7A127585808B}">
      <dgm:prSet/>
      <dgm:spPr/>
      <dgm:t>
        <a:bodyPr/>
        <a:lstStyle/>
        <a:p>
          <a:endParaRPr lang="en-US"/>
        </a:p>
      </dgm:t>
    </dgm:pt>
    <dgm:pt modelId="{6CA9C7F7-7BB5-4AE5-820C-DDF1FF6E9F83}">
      <dgm:prSet phldrT="[Text]"/>
      <dgm:spPr/>
      <dgm:t>
        <a:bodyPr/>
        <a:lstStyle/>
        <a:p>
          <a:r>
            <a:rPr lang="en-US" dirty="0" smtClean="0"/>
            <a:t>DEGREE COURSEWORK/ Upper GE’s</a:t>
          </a:r>
        </a:p>
      </dgm:t>
    </dgm:pt>
    <dgm:pt modelId="{CC6CC68B-2CB2-4F8D-B0AE-3A42D998B36A}" type="parTrans" cxnId="{15E7E32E-6D42-4306-BECE-D4FF49A10C6F}">
      <dgm:prSet/>
      <dgm:spPr/>
      <dgm:t>
        <a:bodyPr/>
        <a:lstStyle/>
        <a:p>
          <a:endParaRPr lang="en-US"/>
        </a:p>
      </dgm:t>
    </dgm:pt>
    <dgm:pt modelId="{33DEF9D6-52A2-491B-B8B8-3052A3428FCB}" type="sibTrans" cxnId="{15E7E32E-6D42-4306-BECE-D4FF49A10C6F}">
      <dgm:prSet/>
      <dgm:spPr/>
      <dgm:t>
        <a:bodyPr/>
        <a:lstStyle/>
        <a:p>
          <a:endParaRPr lang="en-US"/>
        </a:p>
      </dgm:t>
    </dgm:pt>
    <dgm:pt modelId="{49EE5960-7333-49A6-B8B5-E350E3E62D7A}">
      <dgm:prSet phldrT="[Text]" custT="1"/>
      <dgm:spPr/>
      <dgm:t>
        <a:bodyPr/>
        <a:lstStyle/>
        <a:p>
          <a:r>
            <a:rPr lang="en-US" sz="2400" dirty="0" smtClean="0"/>
            <a:t>Transfer</a:t>
          </a:r>
        </a:p>
        <a:p>
          <a:r>
            <a:rPr lang="en-US" sz="2400" dirty="0" smtClean="0"/>
            <a:t>Year 2</a:t>
          </a:r>
          <a:endParaRPr lang="en-US" sz="2400" dirty="0"/>
        </a:p>
      </dgm:t>
    </dgm:pt>
    <dgm:pt modelId="{01119BB9-7E6C-4D42-8304-9B04A98B2B75}" type="parTrans" cxnId="{A4F8E5EE-45A7-4195-A700-CFCD47ED2D5C}">
      <dgm:prSet/>
      <dgm:spPr/>
      <dgm:t>
        <a:bodyPr/>
        <a:lstStyle/>
        <a:p>
          <a:endParaRPr lang="en-US"/>
        </a:p>
      </dgm:t>
    </dgm:pt>
    <dgm:pt modelId="{97EDBA98-D95B-47D9-893E-204861E5A8A6}" type="sibTrans" cxnId="{A4F8E5EE-45A7-4195-A700-CFCD47ED2D5C}">
      <dgm:prSet/>
      <dgm:spPr/>
      <dgm:t>
        <a:bodyPr/>
        <a:lstStyle/>
        <a:p>
          <a:endParaRPr lang="en-US"/>
        </a:p>
      </dgm:t>
    </dgm:pt>
    <dgm:pt modelId="{6F410A85-44B4-4B89-8B9A-DF2D01BC9B05}">
      <dgm:prSet phldrT="[Text]"/>
      <dgm:spPr/>
      <dgm:t>
        <a:bodyPr/>
        <a:lstStyle/>
        <a:p>
          <a:r>
            <a:rPr lang="en-US" dirty="0" smtClean="0"/>
            <a:t>DEGREE COURSEWORK/</a:t>
          </a:r>
        </a:p>
        <a:p>
          <a:r>
            <a:rPr lang="en-US" dirty="0" smtClean="0"/>
            <a:t>Cred courses</a:t>
          </a:r>
          <a:endParaRPr lang="en-US" dirty="0"/>
        </a:p>
      </dgm:t>
    </dgm:pt>
    <dgm:pt modelId="{3ABE1301-B9AC-4C2F-8D37-C9A0D7A259AD}" type="parTrans" cxnId="{A08A0EF4-915F-431D-9426-FD316B51C730}">
      <dgm:prSet/>
      <dgm:spPr/>
      <dgm:t>
        <a:bodyPr/>
        <a:lstStyle/>
        <a:p>
          <a:endParaRPr lang="en-US"/>
        </a:p>
      </dgm:t>
    </dgm:pt>
    <dgm:pt modelId="{20898DCE-6EBA-48B1-80EB-5135266839D5}" type="sibTrans" cxnId="{A08A0EF4-915F-431D-9426-FD316B51C730}">
      <dgm:prSet/>
      <dgm:spPr/>
      <dgm:t>
        <a:bodyPr/>
        <a:lstStyle/>
        <a:p>
          <a:endParaRPr lang="en-US"/>
        </a:p>
      </dgm:t>
    </dgm:pt>
    <dgm:pt modelId="{7DD4A67B-6480-4F00-8F49-BDE34BF2C52E}">
      <dgm:prSet phldrT="[Text]"/>
      <dgm:spPr/>
      <dgm:t>
        <a:bodyPr/>
        <a:lstStyle/>
        <a:p>
          <a:r>
            <a:rPr lang="en-US" dirty="0" smtClean="0"/>
            <a:t>DEGREE COURSEWORK/ Cred pre-</a:t>
          </a:r>
          <a:r>
            <a:rPr lang="en-US" dirty="0" err="1" smtClean="0"/>
            <a:t>req’s</a:t>
          </a:r>
          <a:endParaRPr lang="en-US" dirty="0" smtClean="0"/>
        </a:p>
      </dgm:t>
    </dgm:pt>
    <dgm:pt modelId="{E8AA14AE-DAB8-4911-9B4C-AA5F437CA921}" type="parTrans" cxnId="{27033979-8E96-4BBD-88BE-F05E6161105F}">
      <dgm:prSet/>
      <dgm:spPr/>
      <dgm:t>
        <a:bodyPr/>
        <a:lstStyle/>
        <a:p>
          <a:endParaRPr lang="en-US"/>
        </a:p>
      </dgm:t>
    </dgm:pt>
    <dgm:pt modelId="{0B85CDBE-20F2-4610-AD09-960C0BC1C575}" type="sibTrans" cxnId="{27033979-8E96-4BBD-88BE-F05E6161105F}">
      <dgm:prSet/>
      <dgm:spPr/>
      <dgm:t>
        <a:bodyPr/>
        <a:lstStyle/>
        <a:p>
          <a:endParaRPr lang="en-US"/>
        </a:p>
      </dgm:t>
    </dgm:pt>
    <dgm:pt modelId="{E7E62514-6030-4077-86F2-88064EC08D20}">
      <dgm:prSet phldrT="[Text]" custT="1"/>
      <dgm:spPr/>
      <dgm:t>
        <a:bodyPr/>
        <a:lstStyle/>
        <a:p>
          <a:r>
            <a:rPr lang="en-US" sz="2400" dirty="0" smtClean="0"/>
            <a:t>Transfer</a:t>
          </a:r>
        </a:p>
        <a:p>
          <a:r>
            <a:rPr lang="en-US" sz="2400" dirty="0" smtClean="0"/>
            <a:t>Year 3</a:t>
          </a:r>
          <a:endParaRPr lang="en-US" sz="2400" dirty="0"/>
        </a:p>
      </dgm:t>
    </dgm:pt>
    <dgm:pt modelId="{237C914C-608C-49E4-B155-3C66A82BF668}" type="parTrans" cxnId="{A822E27E-6CBB-4176-B717-02D7951B7297}">
      <dgm:prSet/>
      <dgm:spPr/>
      <dgm:t>
        <a:bodyPr/>
        <a:lstStyle/>
        <a:p>
          <a:endParaRPr lang="en-US"/>
        </a:p>
      </dgm:t>
    </dgm:pt>
    <dgm:pt modelId="{31E8A170-A237-488C-8415-471A51D96D16}" type="sibTrans" cxnId="{A822E27E-6CBB-4176-B717-02D7951B7297}">
      <dgm:prSet/>
      <dgm:spPr/>
      <dgm:t>
        <a:bodyPr/>
        <a:lstStyle/>
        <a:p>
          <a:endParaRPr lang="en-US"/>
        </a:p>
      </dgm:t>
    </dgm:pt>
    <dgm:pt modelId="{32044768-427A-437A-B978-BF6D8A98D87B}">
      <dgm:prSet phldrT="[Text]"/>
      <dgm:spPr/>
      <dgm:t>
        <a:bodyPr/>
        <a:lstStyle/>
        <a:p>
          <a:r>
            <a:rPr lang="en-US" dirty="0" smtClean="0"/>
            <a:t>Degree coursework/  Credential classes</a:t>
          </a:r>
          <a:endParaRPr lang="en-US" dirty="0"/>
        </a:p>
      </dgm:t>
    </dgm:pt>
    <dgm:pt modelId="{D0874ED1-F2E9-4565-889E-6788FD329EC1}" type="parTrans" cxnId="{4F2AF02B-5D18-4B30-A3CC-1C482DFC7E21}">
      <dgm:prSet/>
      <dgm:spPr/>
      <dgm:t>
        <a:bodyPr/>
        <a:lstStyle/>
        <a:p>
          <a:endParaRPr lang="en-US"/>
        </a:p>
      </dgm:t>
    </dgm:pt>
    <dgm:pt modelId="{1C4BCBE9-1680-434C-883A-D38FC0123CF2}" type="sibTrans" cxnId="{4F2AF02B-5D18-4B30-A3CC-1C482DFC7E21}">
      <dgm:prSet/>
      <dgm:spPr/>
      <dgm:t>
        <a:bodyPr/>
        <a:lstStyle/>
        <a:p>
          <a:endParaRPr lang="en-US"/>
        </a:p>
      </dgm:t>
    </dgm:pt>
    <dgm:pt modelId="{CE54FF13-88A0-4EFD-8235-36AF0201ABFB}">
      <dgm:prSet phldrT="[Text]"/>
      <dgm:spPr/>
      <dgm:t>
        <a:bodyPr/>
        <a:lstStyle/>
        <a:p>
          <a:r>
            <a:rPr lang="en-US" dirty="0" smtClean="0"/>
            <a:t>Student teaching/ graduation</a:t>
          </a:r>
          <a:endParaRPr lang="en-US" dirty="0"/>
        </a:p>
      </dgm:t>
    </dgm:pt>
    <dgm:pt modelId="{F64C91E0-A15F-4826-88D5-F91CB77C75F0}" type="parTrans" cxnId="{19F0B56D-8BE8-414C-B4CB-836853F44AC7}">
      <dgm:prSet/>
      <dgm:spPr/>
      <dgm:t>
        <a:bodyPr/>
        <a:lstStyle/>
        <a:p>
          <a:endParaRPr lang="en-US"/>
        </a:p>
      </dgm:t>
    </dgm:pt>
    <dgm:pt modelId="{71E6A43F-4490-4744-8B3C-76D48EDD9C03}" type="sibTrans" cxnId="{19F0B56D-8BE8-414C-B4CB-836853F44AC7}">
      <dgm:prSet/>
      <dgm:spPr/>
      <dgm:t>
        <a:bodyPr/>
        <a:lstStyle/>
        <a:p>
          <a:endParaRPr lang="en-US"/>
        </a:p>
      </dgm:t>
    </dgm:pt>
    <dgm:pt modelId="{799CA00F-70F3-4F3C-9018-95DE05177DF3}">
      <dgm:prSet phldrT="[Text]"/>
      <dgm:spPr/>
      <dgm:t>
        <a:bodyPr/>
        <a:lstStyle/>
        <a:p>
          <a:r>
            <a:rPr lang="en-US" dirty="0" smtClean="0"/>
            <a:t>Degree courses/ cred courses</a:t>
          </a:r>
          <a:endParaRPr lang="en-US" dirty="0"/>
        </a:p>
      </dgm:t>
    </dgm:pt>
    <dgm:pt modelId="{ED2D0848-C45F-46D6-8BE5-D6F6092B8946}" type="parTrans" cxnId="{C12EE52A-994B-498C-8226-DE85D8B30A3E}">
      <dgm:prSet/>
      <dgm:spPr/>
      <dgm:t>
        <a:bodyPr/>
        <a:lstStyle/>
        <a:p>
          <a:endParaRPr lang="en-US"/>
        </a:p>
      </dgm:t>
    </dgm:pt>
    <dgm:pt modelId="{96E99D5B-358D-4340-ABC1-FE46B7B47B1B}" type="sibTrans" cxnId="{C12EE52A-994B-498C-8226-DE85D8B30A3E}">
      <dgm:prSet/>
      <dgm:spPr/>
      <dgm:t>
        <a:bodyPr/>
        <a:lstStyle/>
        <a:p>
          <a:endParaRPr lang="en-US"/>
        </a:p>
      </dgm:t>
    </dgm:pt>
    <dgm:pt modelId="{BB5C742E-8D63-43A3-B095-E88F5825A47D}" type="pres">
      <dgm:prSet presAssocID="{938FAEAC-FFF7-45D1-A219-E34C67FE8D71}" presName="Name0" presStyleCnt="0">
        <dgm:presLayoutVars>
          <dgm:chPref val="3"/>
          <dgm:dir/>
          <dgm:animLvl val="lvl"/>
          <dgm:resizeHandles/>
        </dgm:presLayoutVars>
      </dgm:prSet>
      <dgm:spPr/>
      <dgm:t>
        <a:bodyPr/>
        <a:lstStyle/>
        <a:p>
          <a:endParaRPr lang="en-US"/>
        </a:p>
      </dgm:t>
    </dgm:pt>
    <dgm:pt modelId="{E6E60E22-20C5-4088-A386-66684B223A70}" type="pres">
      <dgm:prSet presAssocID="{EE893444-66F6-41A6-B199-1823181605DD}" presName="horFlow" presStyleCnt="0"/>
      <dgm:spPr/>
      <dgm:t>
        <a:bodyPr/>
        <a:lstStyle/>
        <a:p>
          <a:endParaRPr lang="en-US"/>
        </a:p>
      </dgm:t>
    </dgm:pt>
    <dgm:pt modelId="{B11FE280-E58E-4524-8B1C-7921002B76FC}" type="pres">
      <dgm:prSet presAssocID="{EE893444-66F6-41A6-B199-1823181605DD}" presName="bigChev" presStyleLbl="node1" presStyleIdx="0" presStyleCnt="3"/>
      <dgm:spPr/>
      <dgm:t>
        <a:bodyPr/>
        <a:lstStyle/>
        <a:p>
          <a:endParaRPr lang="en-US"/>
        </a:p>
      </dgm:t>
    </dgm:pt>
    <dgm:pt modelId="{A88AD131-F3C1-43CE-AD88-C315EF263DC8}" type="pres">
      <dgm:prSet presAssocID="{CC6CC68B-2CB2-4F8D-B0AE-3A42D998B36A}" presName="parTrans" presStyleCnt="0"/>
      <dgm:spPr/>
      <dgm:t>
        <a:bodyPr/>
        <a:lstStyle/>
        <a:p>
          <a:endParaRPr lang="en-US"/>
        </a:p>
      </dgm:t>
    </dgm:pt>
    <dgm:pt modelId="{665018A3-792A-4297-BEFC-2EB532FCF223}" type="pres">
      <dgm:prSet presAssocID="{6CA9C7F7-7BB5-4AE5-820C-DDF1FF6E9F83}" presName="node" presStyleLbl="alignAccFollowNode1" presStyleIdx="0" presStyleCnt="6">
        <dgm:presLayoutVars>
          <dgm:bulletEnabled val="1"/>
        </dgm:presLayoutVars>
      </dgm:prSet>
      <dgm:spPr/>
      <dgm:t>
        <a:bodyPr/>
        <a:lstStyle/>
        <a:p>
          <a:endParaRPr lang="en-US"/>
        </a:p>
      </dgm:t>
    </dgm:pt>
    <dgm:pt modelId="{02472228-3252-4DC0-A806-29FB0594B4B2}" type="pres">
      <dgm:prSet presAssocID="{33DEF9D6-52A2-491B-B8B8-3052A3428FCB}" presName="sibTrans" presStyleCnt="0"/>
      <dgm:spPr/>
      <dgm:t>
        <a:bodyPr/>
        <a:lstStyle/>
        <a:p>
          <a:endParaRPr lang="en-US"/>
        </a:p>
      </dgm:t>
    </dgm:pt>
    <dgm:pt modelId="{73DAE06E-4C2B-49CE-9AED-784A32DD9FF2}" type="pres">
      <dgm:prSet presAssocID="{7DD4A67B-6480-4F00-8F49-BDE34BF2C52E}" presName="node" presStyleLbl="alignAccFollowNode1" presStyleIdx="1" presStyleCnt="6">
        <dgm:presLayoutVars>
          <dgm:bulletEnabled val="1"/>
        </dgm:presLayoutVars>
      </dgm:prSet>
      <dgm:spPr/>
      <dgm:t>
        <a:bodyPr/>
        <a:lstStyle/>
        <a:p>
          <a:endParaRPr lang="en-US"/>
        </a:p>
      </dgm:t>
    </dgm:pt>
    <dgm:pt modelId="{95323A89-3BEB-4C55-AE23-46C1983CF1D3}" type="pres">
      <dgm:prSet presAssocID="{EE893444-66F6-41A6-B199-1823181605DD}" presName="vSp" presStyleCnt="0"/>
      <dgm:spPr/>
      <dgm:t>
        <a:bodyPr/>
        <a:lstStyle/>
        <a:p>
          <a:endParaRPr lang="en-US"/>
        </a:p>
      </dgm:t>
    </dgm:pt>
    <dgm:pt modelId="{62F9E6ED-C892-49AB-A5A4-AE80B6500C8B}" type="pres">
      <dgm:prSet presAssocID="{49EE5960-7333-49A6-B8B5-E350E3E62D7A}" presName="horFlow" presStyleCnt="0"/>
      <dgm:spPr/>
      <dgm:t>
        <a:bodyPr/>
        <a:lstStyle/>
        <a:p>
          <a:endParaRPr lang="en-US"/>
        </a:p>
      </dgm:t>
    </dgm:pt>
    <dgm:pt modelId="{95A5992D-BCF1-4C36-A57C-142E0E32F092}" type="pres">
      <dgm:prSet presAssocID="{49EE5960-7333-49A6-B8B5-E350E3E62D7A}" presName="bigChev" presStyleLbl="node1" presStyleIdx="1" presStyleCnt="3"/>
      <dgm:spPr/>
      <dgm:t>
        <a:bodyPr/>
        <a:lstStyle/>
        <a:p>
          <a:endParaRPr lang="en-US"/>
        </a:p>
      </dgm:t>
    </dgm:pt>
    <dgm:pt modelId="{928D139A-8F36-4BBB-85E9-750DD682B3C2}" type="pres">
      <dgm:prSet presAssocID="{3ABE1301-B9AC-4C2F-8D37-C9A0D7A259AD}" presName="parTrans" presStyleCnt="0"/>
      <dgm:spPr/>
      <dgm:t>
        <a:bodyPr/>
        <a:lstStyle/>
        <a:p>
          <a:endParaRPr lang="en-US"/>
        </a:p>
      </dgm:t>
    </dgm:pt>
    <dgm:pt modelId="{7B5A84C7-8B97-47AC-9F4C-A16A0E1BF6CA}" type="pres">
      <dgm:prSet presAssocID="{6F410A85-44B4-4B89-8B9A-DF2D01BC9B05}" presName="node" presStyleLbl="alignAccFollowNode1" presStyleIdx="2" presStyleCnt="6">
        <dgm:presLayoutVars>
          <dgm:bulletEnabled val="1"/>
        </dgm:presLayoutVars>
      </dgm:prSet>
      <dgm:spPr/>
      <dgm:t>
        <a:bodyPr/>
        <a:lstStyle/>
        <a:p>
          <a:endParaRPr lang="en-US"/>
        </a:p>
      </dgm:t>
    </dgm:pt>
    <dgm:pt modelId="{33A37F3D-0982-418F-AD71-1720431AB06B}" type="pres">
      <dgm:prSet presAssocID="{20898DCE-6EBA-48B1-80EB-5135266839D5}" presName="sibTrans" presStyleCnt="0"/>
      <dgm:spPr/>
      <dgm:t>
        <a:bodyPr/>
        <a:lstStyle/>
        <a:p>
          <a:endParaRPr lang="en-US"/>
        </a:p>
      </dgm:t>
    </dgm:pt>
    <dgm:pt modelId="{D05CF5EF-8A9B-43C2-8395-C18A49F75428}" type="pres">
      <dgm:prSet presAssocID="{799CA00F-70F3-4F3C-9018-95DE05177DF3}" presName="node" presStyleLbl="alignAccFollowNode1" presStyleIdx="3" presStyleCnt="6">
        <dgm:presLayoutVars>
          <dgm:bulletEnabled val="1"/>
        </dgm:presLayoutVars>
      </dgm:prSet>
      <dgm:spPr/>
      <dgm:t>
        <a:bodyPr/>
        <a:lstStyle/>
        <a:p>
          <a:endParaRPr lang="en-US"/>
        </a:p>
      </dgm:t>
    </dgm:pt>
    <dgm:pt modelId="{E680CC71-42A3-4802-8665-148E79EE2524}" type="pres">
      <dgm:prSet presAssocID="{49EE5960-7333-49A6-B8B5-E350E3E62D7A}" presName="vSp" presStyleCnt="0"/>
      <dgm:spPr/>
      <dgm:t>
        <a:bodyPr/>
        <a:lstStyle/>
        <a:p>
          <a:endParaRPr lang="en-US"/>
        </a:p>
      </dgm:t>
    </dgm:pt>
    <dgm:pt modelId="{E3D1DE49-F746-4C07-8E34-840AE579CF57}" type="pres">
      <dgm:prSet presAssocID="{E7E62514-6030-4077-86F2-88064EC08D20}" presName="horFlow" presStyleCnt="0"/>
      <dgm:spPr/>
      <dgm:t>
        <a:bodyPr/>
        <a:lstStyle/>
        <a:p>
          <a:endParaRPr lang="en-US"/>
        </a:p>
      </dgm:t>
    </dgm:pt>
    <dgm:pt modelId="{9E659453-63ED-4F26-A100-298F3B570091}" type="pres">
      <dgm:prSet presAssocID="{E7E62514-6030-4077-86F2-88064EC08D20}" presName="bigChev" presStyleLbl="node1" presStyleIdx="2" presStyleCnt="3"/>
      <dgm:spPr/>
      <dgm:t>
        <a:bodyPr/>
        <a:lstStyle/>
        <a:p>
          <a:endParaRPr lang="en-US"/>
        </a:p>
      </dgm:t>
    </dgm:pt>
    <dgm:pt modelId="{C5741D5D-9CB8-4EA2-BD2A-4F043114A84D}" type="pres">
      <dgm:prSet presAssocID="{D0874ED1-F2E9-4565-889E-6788FD329EC1}" presName="parTrans" presStyleCnt="0"/>
      <dgm:spPr/>
      <dgm:t>
        <a:bodyPr/>
        <a:lstStyle/>
        <a:p>
          <a:endParaRPr lang="en-US"/>
        </a:p>
      </dgm:t>
    </dgm:pt>
    <dgm:pt modelId="{5D463A26-4B8E-47A7-ABB7-025D8CDA138F}" type="pres">
      <dgm:prSet presAssocID="{32044768-427A-437A-B978-BF6D8A98D87B}" presName="node" presStyleLbl="alignAccFollowNode1" presStyleIdx="4" presStyleCnt="6">
        <dgm:presLayoutVars>
          <dgm:bulletEnabled val="1"/>
        </dgm:presLayoutVars>
      </dgm:prSet>
      <dgm:spPr/>
      <dgm:t>
        <a:bodyPr/>
        <a:lstStyle/>
        <a:p>
          <a:endParaRPr lang="en-US"/>
        </a:p>
      </dgm:t>
    </dgm:pt>
    <dgm:pt modelId="{24F40E9F-F83C-417E-B1FA-5BB1BE82D1AE}" type="pres">
      <dgm:prSet presAssocID="{1C4BCBE9-1680-434C-883A-D38FC0123CF2}" presName="sibTrans" presStyleCnt="0"/>
      <dgm:spPr/>
      <dgm:t>
        <a:bodyPr/>
        <a:lstStyle/>
        <a:p>
          <a:endParaRPr lang="en-US"/>
        </a:p>
      </dgm:t>
    </dgm:pt>
    <dgm:pt modelId="{3A4B2474-631A-4B37-8193-CDA26E80E3E8}" type="pres">
      <dgm:prSet presAssocID="{CE54FF13-88A0-4EFD-8235-36AF0201ABFB}" presName="node" presStyleLbl="alignAccFollowNode1" presStyleIdx="5" presStyleCnt="6">
        <dgm:presLayoutVars>
          <dgm:bulletEnabled val="1"/>
        </dgm:presLayoutVars>
      </dgm:prSet>
      <dgm:spPr/>
      <dgm:t>
        <a:bodyPr/>
        <a:lstStyle/>
        <a:p>
          <a:endParaRPr lang="en-US"/>
        </a:p>
      </dgm:t>
    </dgm:pt>
  </dgm:ptLst>
  <dgm:cxnLst>
    <dgm:cxn modelId="{15E7E32E-6D42-4306-BECE-D4FF49A10C6F}" srcId="{EE893444-66F6-41A6-B199-1823181605DD}" destId="{6CA9C7F7-7BB5-4AE5-820C-DDF1FF6E9F83}" srcOrd="0" destOrd="0" parTransId="{CC6CC68B-2CB2-4F8D-B0AE-3A42D998B36A}" sibTransId="{33DEF9D6-52A2-491B-B8B8-3052A3428FCB}"/>
    <dgm:cxn modelId="{937D0386-9061-42B4-B911-1AE067F7F523}" type="presOf" srcId="{EE893444-66F6-41A6-B199-1823181605DD}" destId="{B11FE280-E58E-4524-8B1C-7921002B76FC}" srcOrd="0" destOrd="0" presId="urn:microsoft.com/office/officeart/2005/8/layout/lProcess3"/>
    <dgm:cxn modelId="{576EBCF9-0264-44A0-B35A-7373E19DDA07}" type="presOf" srcId="{6F410A85-44B4-4B89-8B9A-DF2D01BC9B05}" destId="{7B5A84C7-8B97-47AC-9F4C-A16A0E1BF6CA}" srcOrd="0" destOrd="0" presId="urn:microsoft.com/office/officeart/2005/8/layout/lProcess3"/>
    <dgm:cxn modelId="{27033979-8E96-4BBD-88BE-F05E6161105F}" srcId="{EE893444-66F6-41A6-B199-1823181605DD}" destId="{7DD4A67B-6480-4F00-8F49-BDE34BF2C52E}" srcOrd="1" destOrd="0" parTransId="{E8AA14AE-DAB8-4911-9B4C-AA5F437CA921}" sibTransId="{0B85CDBE-20F2-4610-AD09-960C0BC1C575}"/>
    <dgm:cxn modelId="{F0B9EF2A-6CDE-47A3-9BDB-1E52F4DB8890}" type="presOf" srcId="{E7E62514-6030-4077-86F2-88064EC08D20}" destId="{9E659453-63ED-4F26-A100-298F3B570091}" srcOrd="0" destOrd="0" presId="urn:microsoft.com/office/officeart/2005/8/layout/lProcess3"/>
    <dgm:cxn modelId="{357AAC73-5113-4488-B5B6-0C7A9B9E04C9}" type="presOf" srcId="{32044768-427A-437A-B978-BF6D8A98D87B}" destId="{5D463A26-4B8E-47A7-ABB7-025D8CDA138F}" srcOrd="0" destOrd="0" presId="urn:microsoft.com/office/officeart/2005/8/layout/lProcess3"/>
    <dgm:cxn modelId="{4F2AF02B-5D18-4B30-A3CC-1C482DFC7E21}" srcId="{E7E62514-6030-4077-86F2-88064EC08D20}" destId="{32044768-427A-437A-B978-BF6D8A98D87B}" srcOrd="0" destOrd="0" parTransId="{D0874ED1-F2E9-4565-889E-6788FD329EC1}" sibTransId="{1C4BCBE9-1680-434C-883A-D38FC0123CF2}"/>
    <dgm:cxn modelId="{26629ACA-EA4D-43AF-91FC-DDD6A6738BB2}" type="presOf" srcId="{7DD4A67B-6480-4F00-8F49-BDE34BF2C52E}" destId="{73DAE06E-4C2B-49CE-9AED-784A32DD9FF2}" srcOrd="0" destOrd="0" presId="urn:microsoft.com/office/officeart/2005/8/layout/lProcess3"/>
    <dgm:cxn modelId="{9FA2A106-0DAC-4B81-B93D-7A2BDAA4FC52}" type="presOf" srcId="{799CA00F-70F3-4F3C-9018-95DE05177DF3}" destId="{D05CF5EF-8A9B-43C2-8395-C18A49F75428}" srcOrd="0" destOrd="0" presId="urn:microsoft.com/office/officeart/2005/8/layout/lProcess3"/>
    <dgm:cxn modelId="{A822E27E-6CBB-4176-B717-02D7951B7297}" srcId="{938FAEAC-FFF7-45D1-A219-E34C67FE8D71}" destId="{E7E62514-6030-4077-86F2-88064EC08D20}" srcOrd="2" destOrd="0" parTransId="{237C914C-608C-49E4-B155-3C66A82BF668}" sibTransId="{31E8A170-A237-488C-8415-471A51D96D16}"/>
    <dgm:cxn modelId="{38F463ED-AAC4-4A99-A1AF-AD4B1B8FB11B}" type="presOf" srcId="{CE54FF13-88A0-4EFD-8235-36AF0201ABFB}" destId="{3A4B2474-631A-4B37-8193-CDA26E80E3E8}" srcOrd="0" destOrd="0" presId="urn:microsoft.com/office/officeart/2005/8/layout/lProcess3"/>
    <dgm:cxn modelId="{A08A0EF4-915F-431D-9426-FD316B51C730}" srcId="{49EE5960-7333-49A6-B8B5-E350E3E62D7A}" destId="{6F410A85-44B4-4B89-8B9A-DF2D01BC9B05}" srcOrd="0" destOrd="0" parTransId="{3ABE1301-B9AC-4C2F-8D37-C9A0D7A259AD}" sibTransId="{20898DCE-6EBA-48B1-80EB-5135266839D5}"/>
    <dgm:cxn modelId="{A4F8E5EE-45A7-4195-A700-CFCD47ED2D5C}" srcId="{938FAEAC-FFF7-45D1-A219-E34C67FE8D71}" destId="{49EE5960-7333-49A6-B8B5-E350E3E62D7A}" srcOrd="1" destOrd="0" parTransId="{01119BB9-7E6C-4D42-8304-9B04A98B2B75}" sibTransId="{97EDBA98-D95B-47D9-893E-204861E5A8A6}"/>
    <dgm:cxn modelId="{19F0B56D-8BE8-414C-B4CB-836853F44AC7}" srcId="{E7E62514-6030-4077-86F2-88064EC08D20}" destId="{CE54FF13-88A0-4EFD-8235-36AF0201ABFB}" srcOrd="1" destOrd="0" parTransId="{F64C91E0-A15F-4826-88D5-F91CB77C75F0}" sibTransId="{71E6A43F-4490-4744-8B3C-76D48EDD9C03}"/>
    <dgm:cxn modelId="{D6E59CC6-17F8-4445-B93C-5E429AB794D2}" type="presOf" srcId="{6CA9C7F7-7BB5-4AE5-820C-DDF1FF6E9F83}" destId="{665018A3-792A-4297-BEFC-2EB532FCF223}" srcOrd="0" destOrd="0" presId="urn:microsoft.com/office/officeart/2005/8/layout/lProcess3"/>
    <dgm:cxn modelId="{849F23D8-627C-4E96-B6DB-7A127585808B}" srcId="{938FAEAC-FFF7-45D1-A219-E34C67FE8D71}" destId="{EE893444-66F6-41A6-B199-1823181605DD}" srcOrd="0" destOrd="0" parTransId="{A4D602D1-06F4-472D-9B9D-C9E2DE8BFC9D}" sibTransId="{19B4B815-3C22-4339-B120-8DDDDCDB87E3}"/>
    <dgm:cxn modelId="{1C078597-EE3D-4553-80F9-CFEB39BFB863}" type="presOf" srcId="{49EE5960-7333-49A6-B8B5-E350E3E62D7A}" destId="{95A5992D-BCF1-4C36-A57C-142E0E32F092}" srcOrd="0" destOrd="0" presId="urn:microsoft.com/office/officeart/2005/8/layout/lProcess3"/>
    <dgm:cxn modelId="{ED852E37-CB48-4A74-A887-B59FA0F6C953}" type="presOf" srcId="{938FAEAC-FFF7-45D1-A219-E34C67FE8D71}" destId="{BB5C742E-8D63-43A3-B095-E88F5825A47D}" srcOrd="0" destOrd="0" presId="urn:microsoft.com/office/officeart/2005/8/layout/lProcess3"/>
    <dgm:cxn modelId="{C12EE52A-994B-498C-8226-DE85D8B30A3E}" srcId="{49EE5960-7333-49A6-B8B5-E350E3E62D7A}" destId="{799CA00F-70F3-4F3C-9018-95DE05177DF3}" srcOrd="1" destOrd="0" parTransId="{ED2D0848-C45F-46D6-8BE5-D6F6092B8946}" sibTransId="{96E99D5B-358D-4340-ABC1-FE46B7B47B1B}"/>
    <dgm:cxn modelId="{CF456921-527F-4F8E-8F21-64E942BCFBCB}" type="presParOf" srcId="{BB5C742E-8D63-43A3-B095-E88F5825A47D}" destId="{E6E60E22-20C5-4088-A386-66684B223A70}" srcOrd="0" destOrd="0" presId="urn:microsoft.com/office/officeart/2005/8/layout/lProcess3"/>
    <dgm:cxn modelId="{3487F8F2-5A86-4821-B514-924A57BD9BD9}" type="presParOf" srcId="{E6E60E22-20C5-4088-A386-66684B223A70}" destId="{B11FE280-E58E-4524-8B1C-7921002B76FC}" srcOrd="0" destOrd="0" presId="urn:microsoft.com/office/officeart/2005/8/layout/lProcess3"/>
    <dgm:cxn modelId="{32BF9562-3BD6-4EA6-B235-DFFAD116A4B1}" type="presParOf" srcId="{E6E60E22-20C5-4088-A386-66684B223A70}" destId="{A88AD131-F3C1-43CE-AD88-C315EF263DC8}" srcOrd="1" destOrd="0" presId="urn:microsoft.com/office/officeart/2005/8/layout/lProcess3"/>
    <dgm:cxn modelId="{9F43D3EF-1523-4709-8C00-1C8D71E51733}" type="presParOf" srcId="{E6E60E22-20C5-4088-A386-66684B223A70}" destId="{665018A3-792A-4297-BEFC-2EB532FCF223}" srcOrd="2" destOrd="0" presId="urn:microsoft.com/office/officeart/2005/8/layout/lProcess3"/>
    <dgm:cxn modelId="{4EA18393-73A0-4B13-8D2D-70CFBC8D73A0}" type="presParOf" srcId="{E6E60E22-20C5-4088-A386-66684B223A70}" destId="{02472228-3252-4DC0-A806-29FB0594B4B2}" srcOrd="3" destOrd="0" presId="urn:microsoft.com/office/officeart/2005/8/layout/lProcess3"/>
    <dgm:cxn modelId="{5C8F4C89-4B28-4F6F-B2E3-B16AD03322B9}" type="presParOf" srcId="{E6E60E22-20C5-4088-A386-66684B223A70}" destId="{73DAE06E-4C2B-49CE-9AED-784A32DD9FF2}" srcOrd="4" destOrd="0" presId="urn:microsoft.com/office/officeart/2005/8/layout/lProcess3"/>
    <dgm:cxn modelId="{D0E2A91B-CD57-4486-A259-831F55CDF883}" type="presParOf" srcId="{BB5C742E-8D63-43A3-B095-E88F5825A47D}" destId="{95323A89-3BEB-4C55-AE23-46C1983CF1D3}" srcOrd="1" destOrd="0" presId="urn:microsoft.com/office/officeart/2005/8/layout/lProcess3"/>
    <dgm:cxn modelId="{476AE70A-3AF6-4E6C-88EC-CFB7DC5232C6}" type="presParOf" srcId="{BB5C742E-8D63-43A3-B095-E88F5825A47D}" destId="{62F9E6ED-C892-49AB-A5A4-AE80B6500C8B}" srcOrd="2" destOrd="0" presId="urn:microsoft.com/office/officeart/2005/8/layout/lProcess3"/>
    <dgm:cxn modelId="{31E35AAB-17DC-4DA6-A372-A00739107754}" type="presParOf" srcId="{62F9E6ED-C892-49AB-A5A4-AE80B6500C8B}" destId="{95A5992D-BCF1-4C36-A57C-142E0E32F092}" srcOrd="0" destOrd="0" presId="urn:microsoft.com/office/officeart/2005/8/layout/lProcess3"/>
    <dgm:cxn modelId="{2BB5017B-1099-4517-B2B7-CD6EC2FF733E}" type="presParOf" srcId="{62F9E6ED-C892-49AB-A5A4-AE80B6500C8B}" destId="{928D139A-8F36-4BBB-85E9-750DD682B3C2}" srcOrd="1" destOrd="0" presId="urn:microsoft.com/office/officeart/2005/8/layout/lProcess3"/>
    <dgm:cxn modelId="{2F9BF700-6DE2-4C8D-8186-7A3B59394237}" type="presParOf" srcId="{62F9E6ED-C892-49AB-A5A4-AE80B6500C8B}" destId="{7B5A84C7-8B97-47AC-9F4C-A16A0E1BF6CA}" srcOrd="2" destOrd="0" presId="urn:microsoft.com/office/officeart/2005/8/layout/lProcess3"/>
    <dgm:cxn modelId="{0EABBEA1-1039-456A-862C-CD3110403E84}" type="presParOf" srcId="{62F9E6ED-C892-49AB-A5A4-AE80B6500C8B}" destId="{33A37F3D-0982-418F-AD71-1720431AB06B}" srcOrd="3" destOrd="0" presId="urn:microsoft.com/office/officeart/2005/8/layout/lProcess3"/>
    <dgm:cxn modelId="{9F94D57A-A3AD-401A-A52C-E0A6C5452197}" type="presParOf" srcId="{62F9E6ED-C892-49AB-A5A4-AE80B6500C8B}" destId="{D05CF5EF-8A9B-43C2-8395-C18A49F75428}" srcOrd="4" destOrd="0" presId="urn:microsoft.com/office/officeart/2005/8/layout/lProcess3"/>
    <dgm:cxn modelId="{39C1D04D-F1BD-41F3-AC39-88B61EE28E0F}" type="presParOf" srcId="{BB5C742E-8D63-43A3-B095-E88F5825A47D}" destId="{E680CC71-42A3-4802-8665-148E79EE2524}" srcOrd="3" destOrd="0" presId="urn:microsoft.com/office/officeart/2005/8/layout/lProcess3"/>
    <dgm:cxn modelId="{7F1E23A6-C678-4E10-A0F4-2F214137768A}" type="presParOf" srcId="{BB5C742E-8D63-43A3-B095-E88F5825A47D}" destId="{E3D1DE49-F746-4C07-8E34-840AE579CF57}" srcOrd="4" destOrd="0" presId="urn:microsoft.com/office/officeart/2005/8/layout/lProcess3"/>
    <dgm:cxn modelId="{A6001082-BC17-4268-8ECB-36E1C9C61104}" type="presParOf" srcId="{E3D1DE49-F746-4C07-8E34-840AE579CF57}" destId="{9E659453-63ED-4F26-A100-298F3B570091}" srcOrd="0" destOrd="0" presId="urn:microsoft.com/office/officeart/2005/8/layout/lProcess3"/>
    <dgm:cxn modelId="{78559671-6B91-4281-8C8A-2BFEFBDE7D70}" type="presParOf" srcId="{E3D1DE49-F746-4C07-8E34-840AE579CF57}" destId="{C5741D5D-9CB8-4EA2-BD2A-4F043114A84D}" srcOrd="1" destOrd="0" presId="urn:microsoft.com/office/officeart/2005/8/layout/lProcess3"/>
    <dgm:cxn modelId="{896B0B5C-54EE-4443-B65A-0012BD803916}" type="presParOf" srcId="{E3D1DE49-F746-4C07-8E34-840AE579CF57}" destId="{5D463A26-4B8E-47A7-ABB7-025D8CDA138F}" srcOrd="2" destOrd="0" presId="urn:microsoft.com/office/officeart/2005/8/layout/lProcess3"/>
    <dgm:cxn modelId="{9C070B2F-7811-49D8-9609-4900070BA09B}" type="presParOf" srcId="{E3D1DE49-F746-4C07-8E34-840AE579CF57}" destId="{24F40E9F-F83C-417E-B1FA-5BB1BE82D1AE}" srcOrd="3" destOrd="0" presId="urn:microsoft.com/office/officeart/2005/8/layout/lProcess3"/>
    <dgm:cxn modelId="{1FD1858F-5521-4DAC-B8E1-2CC93DE5920E}" type="presParOf" srcId="{E3D1DE49-F746-4C07-8E34-840AE579CF57}" destId="{3A4B2474-631A-4B37-8193-CDA26E80E3E8}"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8FAEAC-FFF7-45D1-A219-E34C67FE8D71}" type="doc">
      <dgm:prSet loTypeId="urn:microsoft.com/office/officeart/2005/8/layout/lProcess3" loCatId="process" qsTypeId="urn:microsoft.com/office/officeart/2005/8/quickstyle/simple5" qsCatId="simple" csTypeId="urn:microsoft.com/office/officeart/2005/8/colors/accent1_1" csCatId="accent1" phldr="1"/>
      <dgm:spPr/>
      <dgm:t>
        <a:bodyPr/>
        <a:lstStyle/>
        <a:p>
          <a:endParaRPr lang="en-US"/>
        </a:p>
      </dgm:t>
    </dgm:pt>
    <dgm:pt modelId="{EE893444-66F6-41A6-B199-1823181605DD}">
      <dgm:prSet phldrT="[Text]"/>
      <dgm:spPr/>
      <dgm:t>
        <a:bodyPr/>
        <a:lstStyle/>
        <a:p>
          <a:r>
            <a:rPr lang="en-US" dirty="0" smtClean="0"/>
            <a:t>Transfer</a:t>
          </a:r>
        </a:p>
        <a:p>
          <a:r>
            <a:rPr lang="en-US" dirty="0" smtClean="0"/>
            <a:t>Year 1</a:t>
          </a:r>
        </a:p>
      </dgm:t>
    </dgm:pt>
    <dgm:pt modelId="{A4D602D1-06F4-472D-9B9D-C9E2DE8BFC9D}" type="parTrans" cxnId="{849F23D8-627C-4E96-B6DB-7A127585808B}">
      <dgm:prSet/>
      <dgm:spPr/>
      <dgm:t>
        <a:bodyPr/>
        <a:lstStyle/>
        <a:p>
          <a:endParaRPr lang="en-US"/>
        </a:p>
      </dgm:t>
    </dgm:pt>
    <dgm:pt modelId="{19B4B815-3C22-4339-B120-8DDDDCDB87E3}" type="sibTrans" cxnId="{849F23D8-627C-4E96-B6DB-7A127585808B}">
      <dgm:prSet/>
      <dgm:spPr/>
      <dgm:t>
        <a:bodyPr/>
        <a:lstStyle/>
        <a:p>
          <a:endParaRPr lang="en-US"/>
        </a:p>
      </dgm:t>
    </dgm:pt>
    <dgm:pt modelId="{6CA9C7F7-7BB5-4AE5-820C-DDF1FF6E9F83}">
      <dgm:prSet phldrT="[Text]"/>
      <dgm:spPr/>
      <dgm:t>
        <a:bodyPr/>
        <a:lstStyle/>
        <a:p>
          <a:r>
            <a:rPr lang="en-US" dirty="0" smtClean="0"/>
            <a:t>DEGREE COURSEWORK/ Upper GE’s</a:t>
          </a:r>
        </a:p>
      </dgm:t>
    </dgm:pt>
    <dgm:pt modelId="{CC6CC68B-2CB2-4F8D-B0AE-3A42D998B36A}" type="parTrans" cxnId="{15E7E32E-6D42-4306-BECE-D4FF49A10C6F}">
      <dgm:prSet/>
      <dgm:spPr/>
      <dgm:t>
        <a:bodyPr/>
        <a:lstStyle/>
        <a:p>
          <a:endParaRPr lang="en-US"/>
        </a:p>
      </dgm:t>
    </dgm:pt>
    <dgm:pt modelId="{33DEF9D6-52A2-491B-B8B8-3052A3428FCB}" type="sibTrans" cxnId="{15E7E32E-6D42-4306-BECE-D4FF49A10C6F}">
      <dgm:prSet/>
      <dgm:spPr/>
      <dgm:t>
        <a:bodyPr/>
        <a:lstStyle/>
        <a:p>
          <a:endParaRPr lang="en-US"/>
        </a:p>
      </dgm:t>
    </dgm:pt>
    <dgm:pt modelId="{49EE5960-7333-49A6-B8B5-E350E3E62D7A}">
      <dgm:prSet phldrT="[Text]"/>
      <dgm:spPr/>
      <dgm:t>
        <a:bodyPr/>
        <a:lstStyle/>
        <a:p>
          <a:r>
            <a:rPr lang="en-US" dirty="0" smtClean="0"/>
            <a:t>Transfer</a:t>
          </a:r>
        </a:p>
        <a:p>
          <a:r>
            <a:rPr lang="en-US" dirty="0" smtClean="0"/>
            <a:t>Year 2</a:t>
          </a:r>
          <a:endParaRPr lang="en-US" dirty="0"/>
        </a:p>
      </dgm:t>
    </dgm:pt>
    <dgm:pt modelId="{01119BB9-7E6C-4D42-8304-9B04A98B2B75}" type="parTrans" cxnId="{A4F8E5EE-45A7-4195-A700-CFCD47ED2D5C}">
      <dgm:prSet/>
      <dgm:spPr/>
      <dgm:t>
        <a:bodyPr/>
        <a:lstStyle/>
        <a:p>
          <a:endParaRPr lang="en-US"/>
        </a:p>
      </dgm:t>
    </dgm:pt>
    <dgm:pt modelId="{97EDBA98-D95B-47D9-893E-204861E5A8A6}" type="sibTrans" cxnId="{A4F8E5EE-45A7-4195-A700-CFCD47ED2D5C}">
      <dgm:prSet/>
      <dgm:spPr/>
      <dgm:t>
        <a:bodyPr/>
        <a:lstStyle/>
        <a:p>
          <a:endParaRPr lang="en-US"/>
        </a:p>
      </dgm:t>
    </dgm:pt>
    <dgm:pt modelId="{6F410A85-44B4-4B89-8B9A-DF2D01BC9B05}">
      <dgm:prSet phldrT="[Text]"/>
      <dgm:spPr/>
      <dgm:t>
        <a:bodyPr/>
        <a:lstStyle/>
        <a:p>
          <a:r>
            <a:rPr lang="en-US" dirty="0" smtClean="0"/>
            <a:t>DEGREE COURSEWORK/</a:t>
          </a:r>
        </a:p>
        <a:p>
          <a:r>
            <a:rPr lang="en-US" dirty="0" smtClean="0"/>
            <a:t>electives</a:t>
          </a:r>
          <a:endParaRPr lang="en-US" dirty="0"/>
        </a:p>
      </dgm:t>
    </dgm:pt>
    <dgm:pt modelId="{3ABE1301-B9AC-4C2F-8D37-C9A0D7A259AD}" type="parTrans" cxnId="{A08A0EF4-915F-431D-9426-FD316B51C730}">
      <dgm:prSet/>
      <dgm:spPr/>
      <dgm:t>
        <a:bodyPr/>
        <a:lstStyle/>
        <a:p>
          <a:endParaRPr lang="en-US"/>
        </a:p>
      </dgm:t>
    </dgm:pt>
    <dgm:pt modelId="{20898DCE-6EBA-48B1-80EB-5135266839D5}" type="sibTrans" cxnId="{A08A0EF4-915F-431D-9426-FD316B51C730}">
      <dgm:prSet/>
      <dgm:spPr/>
      <dgm:t>
        <a:bodyPr/>
        <a:lstStyle/>
        <a:p>
          <a:endParaRPr lang="en-US"/>
        </a:p>
      </dgm:t>
    </dgm:pt>
    <dgm:pt modelId="{7DD4A67B-6480-4F00-8F49-BDE34BF2C52E}">
      <dgm:prSet phldrT="[Text]"/>
      <dgm:spPr/>
      <dgm:t>
        <a:bodyPr/>
        <a:lstStyle/>
        <a:p>
          <a:r>
            <a:rPr lang="en-US" dirty="0" smtClean="0"/>
            <a:t>DEGREE COURSEWORK/ Upper GE’s/</a:t>
          </a:r>
        </a:p>
        <a:p>
          <a:r>
            <a:rPr lang="en-US" dirty="0" smtClean="0"/>
            <a:t>electives</a:t>
          </a:r>
        </a:p>
      </dgm:t>
    </dgm:pt>
    <dgm:pt modelId="{E8AA14AE-DAB8-4911-9B4C-AA5F437CA921}" type="parTrans" cxnId="{27033979-8E96-4BBD-88BE-F05E6161105F}">
      <dgm:prSet/>
      <dgm:spPr/>
      <dgm:t>
        <a:bodyPr/>
        <a:lstStyle/>
        <a:p>
          <a:endParaRPr lang="en-US"/>
        </a:p>
      </dgm:t>
    </dgm:pt>
    <dgm:pt modelId="{0B85CDBE-20F2-4610-AD09-960C0BC1C575}" type="sibTrans" cxnId="{27033979-8E96-4BBD-88BE-F05E6161105F}">
      <dgm:prSet/>
      <dgm:spPr/>
      <dgm:t>
        <a:bodyPr/>
        <a:lstStyle/>
        <a:p>
          <a:endParaRPr lang="en-US"/>
        </a:p>
      </dgm:t>
    </dgm:pt>
    <dgm:pt modelId="{D869F9BB-A300-49C3-A7A4-FDD88B84B2F2}">
      <dgm:prSet phldrT="[Text]"/>
      <dgm:spPr/>
      <dgm:t>
        <a:bodyPr/>
        <a:lstStyle/>
        <a:p>
          <a:r>
            <a:rPr lang="en-US" dirty="0" smtClean="0"/>
            <a:t>DEGREE CORUSEWORK/ graduation</a:t>
          </a:r>
          <a:endParaRPr lang="en-US" dirty="0"/>
        </a:p>
      </dgm:t>
    </dgm:pt>
    <dgm:pt modelId="{2450706C-5EFC-4413-9B59-6A912CF5C41A}" type="parTrans" cxnId="{3A80321B-38F1-4D6B-937A-0C9278E79A59}">
      <dgm:prSet/>
      <dgm:spPr/>
      <dgm:t>
        <a:bodyPr/>
        <a:lstStyle/>
        <a:p>
          <a:endParaRPr lang="en-US"/>
        </a:p>
      </dgm:t>
    </dgm:pt>
    <dgm:pt modelId="{3D5A9204-30F2-4593-95A6-205EEA338547}" type="sibTrans" cxnId="{3A80321B-38F1-4D6B-937A-0C9278E79A59}">
      <dgm:prSet/>
      <dgm:spPr/>
      <dgm:t>
        <a:bodyPr/>
        <a:lstStyle/>
        <a:p>
          <a:endParaRPr lang="en-US"/>
        </a:p>
      </dgm:t>
    </dgm:pt>
    <dgm:pt modelId="{570E8CC0-3074-42BA-BCE4-014EFF4B0DCF}">
      <dgm:prSet phldrT="[Text]"/>
      <dgm:spPr/>
      <dgm:t>
        <a:bodyPr/>
        <a:lstStyle/>
        <a:p>
          <a:r>
            <a:rPr lang="en-US" dirty="0" smtClean="0"/>
            <a:t>Year 3</a:t>
          </a:r>
        </a:p>
        <a:p>
          <a:r>
            <a:rPr lang="en-US" dirty="0" smtClean="0"/>
            <a:t>POST BACCALAUREATE</a:t>
          </a:r>
          <a:endParaRPr lang="en-US" dirty="0"/>
        </a:p>
      </dgm:t>
    </dgm:pt>
    <dgm:pt modelId="{9609F900-9CA5-4CFD-9398-A65C7A779436}" type="parTrans" cxnId="{8EFC0707-46AD-4F56-91FA-7D412727C4BF}">
      <dgm:prSet/>
      <dgm:spPr/>
      <dgm:t>
        <a:bodyPr/>
        <a:lstStyle/>
        <a:p>
          <a:endParaRPr lang="en-US"/>
        </a:p>
      </dgm:t>
    </dgm:pt>
    <dgm:pt modelId="{72612621-D9F5-4B03-A618-F4837FF21225}" type="sibTrans" cxnId="{8EFC0707-46AD-4F56-91FA-7D412727C4BF}">
      <dgm:prSet/>
      <dgm:spPr/>
      <dgm:t>
        <a:bodyPr/>
        <a:lstStyle/>
        <a:p>
          <a:endParaRPr lang="en-US"/>
        </a:p>
      </dgm:t>
    </dgm:pt>
    <dgm:pt modelId="{3BA72DE4-59BC-4D0F-BE2E-39E1179B5226}">
      <dgm:prSet phldrT="[Text]"/>
      <dgm:spPr/>
      <dgm:t>
        <a:bodyPr/>
        <a:lstStyle/>
        <a:p>
          <a:r>
            <a:rPr lang="en-US" dirty="0" smtClean="0"/>
            <a:t>Pre-</a:t>
          </a:r>
          <a:r>
            <a:rPr lang="en-US" dirty="0" err="1" smtClean="0"/>
            <a:t>req</a:t>
          </a:r>
          <a:endParaRPr lang="en-US" dirty="0" smtClean="0"/>
        </a:p>
        <a:p>
          <a:r>
            <a:rPr lang="en-US" dirty="0" smtClean="0"/>
            <a:t>Credential classes</a:t>
          </a:r>
          <a:endParaRPr lang="en-US" dirty="0"/>
        </a:p>
      </dgm:t>
    </dgm:pt>
    <dgm:pt modelId="{1E1A2DD5-CEAF-4740-8104-1A2B9335DF6D}" type="parTrans" cxnId="{94EBF7DD-834E-4C51-B3CD-E74778CF7381}">
      <dgm:prSet/>
      <dgm:spPr/>
      <dgm:t>
        <a:bodyPr/>
        <a:lstStyle/>
        <a:p>
          <a:endParaRPr lang="en-US"/>
        </a:p>
      </dgm:t>
    </dgm:pt>
    <dgm:pt modelId="{7CA9F5C3-C123-4496-86BB-B69F844B8CC6}" type="sibTrans" cxnId="{94EBF7DD-834E-4C51-B3CD-E74778CF7381}">
      <dgm:prSet/>
      <dgm:spPr/>
      <dgm:t>
        <a:bodyPr/>
        <a:lstStyle/>
        <a:p>
          <a:endParaRPr lang="en-US"/>
        </a:p>
      </dgm:t>
    </dgm:pt>
    <dgm:pt modelId="{07168540-1CE6-4F1D-9E98-BADFF6286840}">
      <dgm:prSet phldrT="[Text]"/>
      <dgm:spPr/>
      <dgm:t>
        <a:bodyPr/>
        <a:lstStyle/>
        <a:p>
          <a:r>
            <a:rPr lang="en-US" dirty="0" smtClean="0"/>
            <a:t>Cred courses</a:t>
          </a:r>
          <a:endParaRPr lang="en-US" dirty="0"/>
        </a:p>
      </dgm:t>
    </dgm:pt>
    <dgm:pt modelId="{C19F45F5-A8D0-4906-B8CC-A847201F4848}" type="parTrans" cxnId="{E24D3D99-9BC3-4C11-8376-AAE206D9A143}">
      <dgm:prSet/>
      <dgm:spPr/>
      <dgm:t>
        <a:bodyPr/>
        <a:lstStyle/>
        <a:p>
          <a:endParaRPr lang="en-US"/>
        </a:p>
      </dgm:t>
    </dgm:pt>
    <dgm:pt modelId="{E0E987DA-557F-42A9-9032-47FC7D7EB9ED}" type="sibTrans" cxnId="{E24D3D99-9BC3-4C11-8376-AAE206D9A143}">
      <dgm:prSet/>
      <dgm:spPr/>
      <dgm:t>
        <a:bodyPr/>
        <a:lstStyle/>
        <a:p>
          <a:endParaRPr lang="en-US"/>
        </a:p>
      </dgm:t>
    </dgm:pt>
    <dgm:pt modelId="{95AB746F-E581-419B-9EF6-1FFAB4D99DF5}">
      <dgm:prSet phldrT="[Text]"/>
      <dgm:spPr/>
      <dgm:t>
        <a:bodyPr/>
        <a:lstStyle/>
        <a:p>
          <a:r>
            <a:rPr lang="en-US" dirty="0" smtClean="0"/>
            <a:t>Year 4</a:t>
          </a:r>
        </a:p>
        <a:p>
          <a:r>
            <a:rPr lang="en-US" dirty="0" smtClean="0"/>
            <a:t>POST BACCALAUREATE</a:t>
          </a:r>
          <a:endParaRPr lang="en-US" dirty="0"/>
        </a:p>
      </dgm:t>
    </dgm:pt>
    <dgm:pt modelId="{340A0FFF-C03F-450C-AD86-48E04357B1DA}" type="parTrans" cxnId="{A6E5EF34-B9EE-43E8-AAB7-84C9015DCD47}">
      <dgm:prSet/>
      <dgm:spPr/>
      <dgm:t>
        <a:bodyPr/>
        <a:lstStyle/>
        <a:p>
          <a:endParaRPr lang="en-US"/>
        </a:p>
      </dgm:t>
    </dgm:pt>
    <dgm:pt modelId="{76046BAB-AA16-4262-8930-58A884E67673}" type="sibTrans" cxnId="{A6E5EF34-B9EE-43E8-AAB7-84C9015DCD47}">
      <dgm:prSet/>
      <dgm:spPr/>
      <dgm:t>
        <a:bodyPr/>
        <a:lstStyle/>
        <a:p>
          <a:endParaRPr lang="en-US"/>
        </a:p>
      </dgm:t>
    </dgm:pt>
    <dgm:pt modelId="{18BE7ED5-DFB6-4636-A8A6-FD7CFBA4EF8B}">
      <dgm:prSet phldrT="[Text]"/>
      <dgm:spPr/>
      <dgm:t>
        <a:bodyPr/>
        <a:lstStyle/>
        <a:p>
          <a:r>
            <a:rPr lang="en-US" dirty="0" smtClean="0"/>
            <a:t>Cred courses</a:t>
          </a:r>
        </a:p>
      </dgm:t>
    </dgm:pt>
    <dgm:pt modelId="{930E8EE8-209B-4CF5-9AB7-CB90F1F4C545}" type="parTrans" cxnId="{EBE1E4FC-9CD4-4D78-BDA7-3440228D0998}">
      <dgm:prSet/>
      <dgm:spPr/>
      <dgm:t>
        <a:bodyPr/>
        <a:lstStyle/>
        <a:p>
          <a:endParaRPr lang="en-US"/>
        </a:p>
      </dgm:t>
    </dgm:pt>
    <dgm:pt modelId="{1A580B4B-5E10-49CC-855E-9D1F3927F375}" type="sibTrans" cxnId="{EBE1E4FC-9CD4-4D78-BDA7-3440228D0998}">
      <dgm:prSet/>
      <dgm:spPr/>
      <dgm:t>
        <a:bodyPr/>
        <a:lstStyle/>
        <a:p>
          <a:endParaRPr lang="en-US"/>
        </a:p>
      </dgm:t>
    </dgm:pt>
    <dgm:pt modelId="{5CC4F784-5A0A-46BD-B1AA-E4E7723DFE34}">
      <dgm:prSet phldrT="[Text]"/>
      <dgm:spPr/>
      <dgm:t>
        <a:bodyPr/>
        <a:lstStyle/>
        <a:p>
          <a:r>
            <a:rPr lang="en-US" dirty="0" smtClean="0"/>
            <a:t>Student teaching</a:t>
          </a:r>
        </a:p>
      </dgm:t>
    </dgm:pt>
    <dgm:pt modelId="{CF3A8E97-6862-41C7-8A9B-12E7C063B0FF}" type="parTrans" cxnId="{9FA3CADF-7B4E-4F50-A941-EFB46B1A574C}">
      <dgm:prSet/>
      <dgm:spPr/>
      <dgm:t>
        <a:bodyPr/>
        <a:lstStyle/>
        <a:p>
          <a:endParaRPr lang="en-US"/>
        </a:p>
      </dgm:t>
    </dgm:pt>
    <dgm:pt modelId="{74D0B4BC-AC98-4189-B441-C8EC97BE083C}" type="sibTrans" cxnId="{9FA3CADF-7B4E-4F50-A941-EFB46B1A574C}">
      <dgm:prSet/>
      <dgm:spPr/>
      <dgm:t>
        <a:bodyPr/>
        <a:lstStyle/>
        <a:p>
          <a:endParaRPr lang="en-US"/>
        </a:p>
      </dgm:t>
    </dgm:pt>
    <dgm:pt modelId="{BB5C742E-8D63-43A3-B095-E88F5825A47D}" type="pres">
      <dgm:prSet presAssocID="{938FAEAC-FFF7-45D1-A219-E34C67FE8D71}" presName="Name0" presStyleCnt="0">
        <dgm:presLayoutVars>
          <dgm:chPref val="3"/>
          <dgm:dir/>
          <dgm:animLvl val="lvl"/>
          <dgm:resizeHandles/>
        </dgm:presLayoutVars>
      </dgm:prSet>
      <dgm:spPr/>
      <dgm:t>
        <a:bodyPr/>
        <a:lstStyle/>
        <a:p>
          <a:endParaRPr lang="en-US"/>
        </a:p>
      </dgm:t>
    </dgm:pt>
    <dgm:pt modelId="{E6E60E22-20C5-4088-A386-66684B223A70}" type="pres">
      <dgm:prSet presAssocID="{EE893444-66F6-41A6-B199-1823181605DD}" presName="horFlow" presStyleCnt="0"/>
      <dgm:spPr/>
      <dgm:t>
        <a:bodyPr/>
        <a:lstStyle/>
        <a:p>
          <a:endParaRPr lang="en-US"/>
        </a:p>
      </dgm:t>
    </dgm:pt>
    <dgm:pt modelId="{B11FE280-E58E-4524-8B1C-7921002B76FC}" type="pres">
      <dgm:prSet presAssocID="{EE893444-66F6-41A6-B199-1823181605DD}" presName="bigChev" presStyleLbl="node1" presStyleIdx="0" presStyleCnt="4"/>
      <dgm:spPr/>
      <dgm:t>
        <a:bodyPr/>
        <a:lstStyle/>
        <a:p>
          <a:endParaRPr lang="en-US"/>
        </a:p>
      </dgm:t>
    </dgm:pt>
    <dgm:pt modelId="{A88AD131-F3C1-43CE-AD88-C315EF263DC8}" type="pres">
      <dgm:prSet presAssocID="{CC6CC68B-2CB2-4F8D-B0AE-3A42D998B36A}" presName="parTrans" presStyleCnt="0"/>
      <dgm:spPr/>
      <dgm:t>
        <a:bodyPr/>
        <a:lstStyle/>
        <a:p>
          <a:endParaRPr lang="en-US"/>
        </a:p>
      </dgm:t>
    </dgm:pt>
    <dgm:pt modelId="{665018A3-792A-4297-BEFC-2EB532FCF223}" type="pres">
      <dgm:prSet presAssocID="{6CA9C7F7-7BB5-4AE5-820C-DDF1FF6E9F83}" presName="node" presStyleLbl="alignAccFollowNode1" presStyleIdx="0" presStyleCnt="8">
        <dgm:presLayoutVars>
          <dgm:bulletEnabled val="1"/>
        </dgm:presLayoutVars>
      </dgm:prSet>
      <dgm:spPr/>
      <dgm:t>
        <a:bodyPr/>
        <a:lstStyle/>
        <a:p>
          <a:endParaRPr lang="en-US"/>
        </a:p>
      </dgm:t>
    </dgm:pt>
    <dgm:pt modelId="{02472228-3252-4DC0-A806-29FB0594B4B2}" type="pres">
      <dgm:prSet presAssocID="{33DEF9D6-52A2-491B-B8B8-3052A3428FCB}" presName="sibTrans" presStyleCnt="0"/>
      <dgm:spPr/>
      <dgm:t>
        <a:bodyPr/>
        <a:lstStyle/>
        <a:p>
          <a:endParaRPr lang="en-US"/>
        </a:p>
      </dgm:t>
    </dgm:pt>
    <dgm:pt modelId="{73DAE06E-4C2B-49CE-9AED-784A32DD9FF2}" type="pres">
      <dgm:prSet presAssocID="{7DD4A67B-6480-4F00-8F49-BDE34BF2C52E}" presName="node" presStyleLbl="alignAccFollowNode1" presStyleIdx="1" presStyleCnt="8">
        <dgm:presLayoutVars>
          <dgm:bulletEnabled val="1"/>
        </dgm:presLayoutVars>
      </dgm:prSet>
      <dgm:spPr/>
      <dgm:t>
        <a:bodyPr/>
        <a:lstStyle/>
        <a:p>
          <a:endParaRPr lang="en-US"/>
        </a:p>
      </dgm:t>
    </dgm:pt>
    <dgm:pt modelId="{95323A89-3BEB-4C55-AE23-46C1983CF1D3}" type="pres">
      <dgm:prSet presAssocID="{EE893444-66F6-41A6-B199-1823181605DD}" presName="vSp" presStyleCnt="0"/>
      <dgm:spPr/>
      <dgm:t>
        <a:bodyPr/>
        <a:lstStyle/>
        <a:p>
          <a:endParaRPr lang="en-US"/>
        </a:p>
      </dgm:t>
    </dgm:pt>
    <dgm:pt modelId="{62F9E6ED-C892-49AB-A5A4-AE80B6500C8B}" type="pres">
      <dgm:prSet presAssocID="{49EE5960-7333-49A6-B8B5-E350E3E62D7A}" presName="horFlow" presStyleCnt="0"/>
      <dgm:spPr/>
      <dgm:t>
        <a:bodyPr/>
        <a:lstStyle/>
        <a:p>
          <a:endParaRPr lang="en-US"/>
        </a:p>
      </dgm:t>
    </dgm:pt>
    <dgm:pt modelId="{95A5992D-BCF1-4C36-A57C-142E0E32F092}" type="pres">
      <dgm:prSet presAssocID="{49EE5960-7333-49A6-B8B5-E350E3E62D7A}" presName="bigChev" presStyleLbl="node1" presStyleIdx="1" presStyleCnt="4"/>
      <dgm:spPr/>
      <dgm:t>
        <a:bodyPr/>
        <a:lstStyle/>
        <a:p>
          <a:endParaRPr lang="en-US"/>
        </a:p>
      </dgm:t>
    </dgm:pt>
    <dgm:pt modelId="{928D139A-8F36-4BBB-85E9-750DD682B3C2}" type="pres">
      <dgm:prSet presAssocID="{3ABE1301-B9AC-4C2F-8D37-C9A0D7A259AD}" presName="parTrans" presStyleCnt="0"/>
      <dgm:spPr/>
      <dgm:t>
        <a:bodyPr/>
        <a:lstStyle/>
        <a:p>
          <a:endParaRPr lang="en-US"/>
        </a:p>
      </dgm:t>
    </dgm:pt>
    <dgm:pt modelId="{7B5A84C7-8B97-47AC-9F4C-A16A0E1BF6CA}" type="pres">
      <dgm:prSet presAssocID="{6F410A85-44B4-4B89-8B9A-DF2D01BC9B05}" presName="node" presStyleLbl="alignAccFollowNode1" presStyleIdx="2" presStyleCnt="8">
        <dgm:presLayoutVars>
          <dgm:bulletEnabled val="1"/>
        </dgm:presLayoutVars>
      </dgm:prSet>
      <dgm:spPr/>
      <dgm:t>
        <a:bodyPr/>
        <a:lstStyle/>
        <a:p>
          <a:endParaRPr lang="en-US"/>
        </a:p>
      </dgm:t>
    </dgm:pt>
    <dgm:pt modelId="{33A37F3D-0982-418F-AD71-1720431AB06B}" type="pres">
      <dgm:prSet presAssocID="{20898DCE-6EBA-48B1-80EB-5135266839D5}" presName="sibTrans" presStyleCnt="0"/>
      <dgm:spPr/>
      <dgm:t>
        <a:bodyPr/>
        <a:lstStyle/>
        <a:p>
          <a:endParaRPr lang="en-US"/>
        </a:p>
      </dgm:t>
    </dgm:pt>
    <dgm:pt modelId="{F0F37156-4C4F-4EC9-BE67-0269EE4F100E}" type="pres">
      <dgm:prSet presAssocID="{D869F9BB-A300-49C3-A7A4-FDD88B84B2F2}" presName="node" presStyleLbl="alignAccFollowNode1" presStyleIdx="3" presStyleCnt="8">
        <dgm:presLayoutVars>
          <dgm:bulletEnabled val="1"/>
        </dgm:presLayoutVars>
      </dgm:prSet>
      <dgm:spPr/>
      <dgm:t>
        <a:bodyPr/>
        <a:lstStyle/>
        <a:p>
          <a:endParaRPr lang="en-US"/>
        </a:p>
      </dgm:t>
    </dgm:pt>
    <dgm:pt modelId="{E680CC71-42A3-4802-8665-148E79EE2524}" type="pres">
      <dgm:prSet presAssocID="{49EE5960-7333-49A6-B8B5-E350E3E62D7A}" presName="vSp" presStyleCnt="0"/>
      <dgm:spPr/>
      <dgm:t>
        <a:bodyPr/>
        <a:lstStyle/>
        <a:p>
          <a:endParaRPr lang="en-US"/>
        </a:p>
      </dgm:t>
    </dgm:pt>
    <dgm:pt modelId="{2BDE2E2B-8943-4A46-AE52-15D6F43B16DF}" type="pres">
      <dgm:prSet presAssocID="{570E8CC0-3074-42BA-BCE4-014EFF4B0DCF}" presName="horFlow" presStyleCnt="0"/>
      <dgm:spPr/>
      <dgm:t>
        <a:bodyPr/>
        <a:lstStyle/>
        <a:p>
          <a:endParaRPr lang="en-US"/>
        </a:p>
      </dgm:t>
    </dgm:pt>
    <dgm:pt modelId="{E3CA2115-38B2-4C68-A84C-1934C2D82A4D}" type="pres">
      <dgm:prSet presAssocID="{570E8CC0-3074-42BA-BCE4-014EFF4B0DCF}" presName="bigChev" presStyleLbl="node1" presStyleIdx="2" presStyleCnt="4"/>
      <dgm:spPr/>
      <dgm:t>
        <a:bodyPr/>
        <a:lstStyle/>
        <a:p>
          <a:endParaRPr lang="en-US"/>
        </a:p>
      </dgm:t>
    </dgm:pt>
    <dgm:pt modelId="{4EB1413A-0A37-4E37-9DCC-AE68B47CC866}" type="pres">
      <dgm:prSet presAssocID="{1E1A2DD5-CEAF-4740-8104-1A2B9335DF6D}" presName="parTrans" presStyleCnt="0"/>
      <dgm:spPr/>
      <dgm:t>
        <a:bodyPr/>
        <a:lstStyle/>
        <a:p>
          <a:endParaRPr lang="en-US"/>
        </a:p>
      </dgm:t>
    </dgm:pt>
    <dgm:pt modelId="{F1FE091E-EC25-4776-BEB5-C58AD8408990}" type="pres">
      <dgm:prSet presAssocID="{3BA72DE4-59BC-4D0F-BE2E-39E1179B5226}" presName="node" presStyleLbl="alignAccFollowNode1" presStyleIdx="4" presStyleCnt="8">
        <dgm:presLayoutVars>
          <dgm:bulletEnabled val="1"/>
        </dgm:presLayoutVars>
      </dgm:prSet>
      <dgm:spPr/>
      <dgm:t>
        <a:bodyPr/>
        <a:lstStyle/>
        <a:p>
          <a:endParaRPr lang="en-US"/>
        </a:p>
      </dgm:t>
    </dgm:pt>
    <dgm:pt modelId="{752F6F2E-334B-45E2-847C-1CE21A3F8807}" type="pres">
      <dgm:prSet presAssocID="{7CA9F5C3-C123-4496-86BB-B69F844B8CC6}" presName="sibTrans" presStyleCnt="0"/>
      <dgm:spPr/>
      <dgm:t>
        <a:bodyPr/>
        <a:lstStyle/>
        <a:p>
          <a:endParaRPr lang="en-US"/>
        </a:p>
      </dgm:t>
    </dgm:pt>
    <dgm:pt modelId="{36A19DED-915D-4103-BC81-0FFE0CDC64BA}" type="pres">
      <dgm:prSet presAssocID="{07168540-1CE6-4F1D-9E98-BADFF6286840}" presName="node" presStyleLbl="alignAccFollowNode1" presStyleIdx="5" presStyleCnt="8">
        <dgm:presLayoutVars>
          <dgm:bulletEnabled val="1"/>
        </dgm:presLayoutVars>
      </dgm:prSet>
      <dgm:spPr/>
      <dgm:t>
        <a:bodyPr/>
        <a:lstStyle/>
        <a:p>
          <a:endParaRPr lang="en-US"/>
        </a:p>
      </dgm:t>
    </dgm:pt>
    <dgm:pt modelId="{85879A94-0100-46E8-B5A4-1B0055520E2D}" type="pres">
      <dgm:prSet presAssocID="{570E8CC0-3074-42BA-BCE4-014EFF4B0DCF}" presName="vSp" presStyleCnt="0"/>
      <dgm:spPr/>
      <dgm:t>
        <a:bodyPr/>
        <a:lstStyle/>
        <a:p>
          <a:endParaRPr lang="en-US"/>
        </a:p>
      </dgm:t>
    </dgm:pt>
    <dgm:pt modelId="{87D8EB77-D2EE-43C5-95C7-4D34BEA3D260}" type="pres">
      <dgm:prSet presAssocID="{95AB746F-E581-419B-9EF6-1FFAB4D99DF5}" presName="horFlow" presStyleCnt="0"/>
      <dgm:spPr/>
      <dgm:t>
        <a:bodyPr/>
        <a:lstStyle/>
        <a:p>
          <a:endParaRPr lang="en-US"/>
        </a:p>
      </dgm:t>
    </dgm:pt>
    <dgm:pt modelId="{5D8CAED3-B07D-4439-8DF3-79E19CBE0E7B}" type="pres">
      <dgm:prSet presAssocID="{95AB746F-E581-419B-9EF6-1FFAB4D99DF5}" presName="bigChev" presStyleLbl="node1" presStyleIdx="3" presStyleCnt="4"/>
      <dgm:spPr/>
      <dgm:t>
        <a:bodyPr/>
        <a:lstStyle/>
        <a:p>
          <a:endParaRPr lang="en-US"/>
        </a:p>
      </dgm:t>
    </dgm:pt>
    <dgm:pt modelId="{D03D9F2F-1829-44C5-91E6-EB8C265C250B}" type="pres">
      <dgm:prSet presAssocID="{930E8EE8-209B-4CF5-9AB7-CB90F1F4C545}" presName="parTrans" presStyleCnt="0"/>
      <dgm:spPr/>
      <dgm:t>
        <a:bodyPr/>
        <a:lstStyle/>
        <a:p>
          <a:endParaRPr lang="en-US"/>
        </a:p>
      </dgm:t>
    </dgm:pt>
    <dgm:pt modelId="{2090560E-9709-49A9-90F9-6A991EDFDCB0}" type="pres">
      <dgm:prSet presAssocID="{18BE7ED5-DFB6-4636-A8A6-FD7CFBA4EF8B}" presName="node" presStyleLbl="alignAccFollowNode1" presStyleIdx="6" presStyleCnt="8">
        <dgm:presLayoutVars>
          <dgm:bulletEnabled val="1"/>
        </dgm:presLayoutVars>
      </dgm:prSet>
      <dgm:spPr/>
      <dgm:t>
        <a:bodyPr/>
        <a:lstStyle/>
        <a:p>
          <a:endParaRPr lang="en-US"/>
        </a:p>
      </dgm:t>
    </dgm:pt>
    <dgm:pt modelId="{6F212DFB-86E8-43D6-86F6-2392DD004285}" type="pres">
      <dgm:prSet presAssocID="{1A580B4B-5E10-49CC-855E-9D1F3927F375}" presName="sibTrans" presStyleCnt="0"/>
      <dgm:spPr/>
      <dgm:t>
        <a:bodyPr/>
        <a:lstStyle/>
        <a:p>
          <a:endParaRPr lang="en-US"/>
        </a:p>
      </dgm:t>
    </dgm:pt>
    <dgm:pt modelId="{87C20108-3727-4718-9C4B-FCF071C3B6F1}" type="pres">
      <dgm:prSet presAssocID="{5CC4F784-5A0A-46BD-B1AA-E4E7723DFE34}" presName="node" presStyleLbl="alignAccFollowNode1" presStyleIdx="7" presStyleCnt="8">
        <dgm:presLayoutVars>
          <dgm:bulletEnabled val="1"/>
        </dgm:presLayoutVars>
      </dgm:prSet>
      <dgm:spPr/>
      <dgm:t>
        <a:bodyPr/>
        <a:lstStyle/>
        <a:p>
          <a:endParaRPr lang="en-US"/>
        </a:p>
      </dgm:t>
    </dgm:pt>
  </dgm:ptLst>
  <dgm:cxnLst>
    <dgm:cxn modelId="{15E7E32E-6D42-4306-BECE-D4FF49A10C6F}" srcId="{EE893444-66F6-41A6-B199-1823181605DD}" destId="{6CA9C7F7-7BB5-4AE5-820C-DDF1FF6E9F83}" srcOrd="0" destOrd="0" parTransId="{CC6CC68B-2CB2-4F8D-B0AE-3A42D998B36A}" sibTransId="{33DEF9D6-52A2-491B-B8B8-3052A3428FCB}"/>
    <dgm:cxn modelId="{937D0386-9061-42B4-B911-1AE067F7F523}" type="presOf" srcId="{EE893444-66F6-41A6-B199-1823181605DD}" destId="{B11FE280-E58E-4524-8B1C-7921002B76FC}" srcOrd="0" destOrd="0" presId="urn:microsoft.com/office/officeart/2005/8/layout/lProcess3"/>
    <dgm:cxn modelId="{576EBCF9-0264-44A0-B35A-7373E19DDA07}" type="presOf" srcId="{6F410A85-44B4-4B89-8B9A-DF2D01BC9B05}" destId="{7B5A84C7-8B97-47AC-9F4C-A16A0E1BF6CA}" srcOrd="0" destOrd="0" presId="urn:microsoft.com/office/officeart/2005/8/layout/lProcess3"/>
    <dgm:cxn modelId="{EBE1E4FC-9CD4-4D78-BDA7-3440228D0998}" srcId="{95AB746F-E581-419B-9EF6-1FFAB4D99DF5}" destId="{18BE7ED5-DFB6-4636-A8A6-FD7CFBA4EF8B}" srcOrd="0" destOrd="0" parTransId="{930E8EE8-209B-4CF5-9AB7-CB90F1F4C545}" sibTransId="{1A580B4B-5E10-49CC-855E-9D1F3927F375}"/>
    <dgm:cxn modelId="{27033979-8E96-4BBD-88BE-F05E6161105F}" srcId="{EE893444-66F6-41A6-B199-1823181605DD}" destId="{7DD4A67B-6480-4F00-8F49-BDE34BF2C52E}" srcOrd="1" destOrd="0" parTransId="{E8AA14AE-DAB8-4911-9B4C-AA5F437CA921}" sibTransId="{0B85CDBE-20F2-4610-AD09-960C0BC1C575}"/>
    <dgm:cxn modelId="{9FA3CADF-7B4E-4F50-A941-EFB46B1A574C}" srcId="{95AB746F-E581-419B-9EF6-1FFAB4D99DF5}" destId="{5CC4F784-5A0A-46BD-B1AA-E4E7723DFE34}" srcOrd="1" destOrd="0" parTransId="{CF3A8E97-6862-41C7-8A9B-12E7C063B0FF}" sibTransId="{74D0B4BC-AC98-4189-B441-C8EC97BE083C}"/>
    <dgm:cxn modelId="{99BCC168-C1D7-4536-A1D2-16DCBFA936F9}" type="presOf" srcId="{07168540-1CE6-4F1D-9E98-BADFF6286840}" destId="{36A19DED-915D-4103-BC81-0FFE0CDC64BA}" srcOrd="0" destOrd="0" presId="urn:microsoft.com/office/officeart/2005/8/layout/lProcess3"/>
    <dgm:cxn modelId="{26629ACA-EA4D-43AF-91FC-DDD6A6738BB2}" type="presOf" srcId="{7DD4A67B-6480-4F00-8F49-BDE34BF2C52E}" destId="{73DAE06E-4C2B-49CE-9AED-784A32DD9FF2}" srcOrd="0" destOrd="0" presId="urn:microsoft.com/office/officeart/2005/8/layout/lProcess3"/>
    <dgm:cxn modelId="{F2C6324A-6B4B-452A-AA5B-B88C2933862B}" type="presOf" srcId="{95AB746F-E581-419B-9EF6-1FFAB4D99DF5}" destId="{5D8CAED3-B07D-4439-8DF3-79E19CBE0E7B}" srcOrd="0" destOrd="0" presId="urn:microsoft.com/office/officeart/2005/8/layout/lProcess3"/>
    <dgm:cxn modelId="{6A85CC2E-0FB7-4371-8E4D-DC3C4F7D3817}" type="presOf" srcId="{5CC4F784-5A0A-46BD-B1AA-E4E7723DFE34}" destId="{87C20108-3727-4718-9C4B-FCF071C3B6F1}" srcOrd="0" destOrd="0" presId="urn:microsoft.com/office/officeart/2005/8/layout/lProcess3"/>
    <dgm:cxn modelId="{A08A0EF4-915F-431D-9426-FD316B51C730}" srcId="{49EE5960-7333-49A6-B8B5-E350E3E62D7A}" destId="{6F410A85-44B4-4B89-8B9A-DF2D01BC9B05}" srcOrd="0" destOrd="0" parTransId="{3ABE1301-B9AC-4C2F-8D37-C9A0D7A259AD}" sibTransId="{20898DCE-6EBA-48B1-80EB-5135266839D5}"/>
    <dgm:cxn modelId="{3A80321B-38F1-4D6B-937A-0C9278E79A59}" srcId="{49EE5960-7333-49A6-B8B5-E350E3E62D7A}" destId="{D869F9BB-A300-49C3-A7A4-FDD88B84B2F2}" srcOrd="1" destOrd="0" parTransId="{2450706C-5EFC-4413-9B59-6A912CF5C41A}" sibTransId="{3D5A9204-30F2-4593-95A6-205EEA338547}"/>
    <dgm:cxn modelId="{A4F8E5EE-45A7-4195-A700-CFCD47ED2D5C}" srcId="{938FAEAC-FFF7-45D1-A219-E34C67FE8D71}" destId="{49EE5960-7333-49A6-B8B5-E350E3E62D7A}" srcOrd="1" destOrd="0" parTransId="{01119BB9-7E6C-4D42-8304-9B04A98B2B75}" sibTransId="{97EDBA98-D95B-47D9-893E-204861E5A8A6}"/>
    <dgm:cxn modelId="{94EBF7DD-834E-4C51-B3CD-E74778CF7381}" srcId="{570E8CC0-3074-42BA-BCE4-014EFF4B0DCF}" destId="{3BA72DE4-59BC-4D0F-BE2E-39E1179B5226}" srcOrd="0" destOrd="0" parTransId="{1E1A2DD5-CEAF-4740-8104-1A2B9335DF6D}" sibTransId="{7CA9F5C3-C123-4496-86BB-B69F844B8CC6}"/>
    <dgm:cxn modelId="{CD0CB4C4-F2B6-4217-BAD2-4F50610D253E}" type="presOf" srcId="{3BA72DE4-59BC-4D0F-BE2E-39E1179B5226}" destId="{F1FE091E-EC25-4776-BEB5-C58AD8408990}" srcOrd="0" destOrd="0" presId="urn:microsoft.com/office/officeart/2005/8/layout/lProcess3"/>
    <dgm:cxn modelId="{A6E5EF34-B9EE-43E8-AAB7-84C9015DCD47}" srcId="{938FAEAC-FFF7-45D1-A219-E34C67FE8D71}" destId="{95AB746F-E581-419B-9EF6-1FFAB4D99DF5}" srcOrd="3" destOrd="0" parTransId="{340A0FFF-C03F-450C-AD86-48E04357B1DA}" sibTransId="{76046BAB-AA16-4262-8930-58A884E67673}"/>
    <dgm:cxn modelId="{D6E59CC6-17F8-4445-B93C-5E429AB794D2}" type="presOf" srcId="{6CA9C7F7-7BB5-4AE5-820C-DDF1FF6E9F83}" destId="{665018A3-792A-4297-BEFC-2EB532FCF223}" srcOrd="0" destOrd="0" presId="urn:microsoft.com/office/officeart/2005/8/layout/lProcess3"/>
    <dgm:cxn modelId="{A0F0AF43-B715-4C60-ACFA-4F5A0DD3CB48}" type="presOf" srcId="{D869F9BB-A300-49C3-A7A4-FDD88B84B2F2}" destId="{F0F37156-4C4F-4EC9-BE67-0269EE4F100E}" srcOrd="0" destOrd="0" presId="urn:microsoft.com/office/officeart/2005/8/layout/lProcess3"/>
    <dgm:cxn modelId="{849F23D8-627C-4E96-B6DB-7A127585808B}" srcId="{938FAEAC-FFF7-45D1-A219-E34C67FE8D71}" destId="{EE893444-66F6-41A6-B199-1823181605DD}" srcOrd="0" destOrd="0" parTransId="{A4D602D1-06F4-472D-9B9D-C9E2DE8BFC9D}" sibTransId="{19B4B815-3C22-4339-B120-8DDDDCDB87E3}"/>
    <dgm:cxn modelId="{C7CFD905-B4E6-4264-8D9D-E6D8EDBE6912}" type="presOf" srcId="{18BE7ED5-DFB6-4636-A8A6-FD7CFBA4EF8B}" destId="{2090560E-9709-49A9-90F9-6A991EDFDCB0}" srcOrd="0" destOrd="0" presId="urn:microsoft.com/office/officeart/2005/8/layout/lProcess3"/>
    <dgm:cxn modelId="{1C078597-EE3D-4553-80F9-CFEB39BFB863}" type="presOf" srcId="{49EE5960-7333-49A6-B8B5-E350E3E62D7A}" destId="{95A5992D-BCF1-4C36-A57C-142E0E32F092}" srcOrd="0" destOrd="0" presId="urn:microsoft.com/office/officeart/2005/8/layout/lProcess3"/>
    <dgm:cxn modelId="{ED852E37-CB48-4A74-A887-B59FA0F6C953}" type="presOf" srcId="{938FAEAC-FFF7-45D1-A219-E34C67FE8D71}" destId="{BB5C742E-8D63-43A3-B095-E88F5825A47D}" srcOrd="0" destOrd="0" presId="urn:microsoft.com/office/officeart/2005/8/layout/lProcess3"/>
    <dgm:cxn modelId="{70C916B7-10CD-4B6A-857E-2B6C9BE712F0}" type="presOf" srcId="{570E8CC0-3074-42BA-BCE4-014EFF4B0DCF}" destId="{E3CA2115-38B2-4C68-A84C-1934C2D82A4D}" srcOrd="0" destOrd="0" presId="urn:microsoft.com/office/officeart/2005/8/layout/lProcess3"/>
    <dgm:cxn modelId="{E24D3D99-9BC3-4C11-8376-AAE206D9A143}" srcId="{570E8CC0-3074-42BA-BCE4-014EFF4B0DCF}" destId="{07168540-1CE6-4F1D-9E98-BADFF6286840}" srcOrd="1" destOrd="0" parTransId="{C19F45F5-A8D0-4906-B8CC-A847201F4848}" sibTransId="{E0E987DA-557F-42A9-9032-47FC7D7EB9ED}"/>
    <dgm:cxn modelId="{8EFC0707-46AD-4F56-91FA-7D412727C4BF}" srcId="{938FAEAC-FFF7-45D1-A219-E34C67FE8D71}" destId="{570E8CC0-3074-42BA-BCE4-014EFF4B0DCF}" srcOrd="2" destOrd="0" parTransId="{9609F900-9CA5-4CFD-9398-A65C7A779436}" sibTransId="{72612621-D9F5-4B03-A618-F4837FF21225}"/>
    <dgm:cxn modelId="{CF456921-527F-4F8E-8F21-64E942BCFBCB}" type="presParOf" srcId="{BB5C742E-8D63-43A3-B095-E88F5825A47D}" destId="{E6E60E22-20C5-4088-A386-66684B223A70}" srcOrd="0" destOrd="0" presId="urn:microsoft.com/office/officeart/2005/8/layout/lProcess3"/>
    <dgm:cxn modelId="{3487F8F2-5A86-4821-B514-924A57BD9BD9}" type="presParOf" srcId="{E6E60E22-20C5-4088-A386-66684B223A70}" destId="{B11FE280-E58E-4524-8B1C-7921002B76FC}" srcOrd="0" destOrd="0" presId="urn:microsoft.com/office/officeart/2005/8/layout/lProcess3"/>
    <dgm:cxn modelId="{32BF9562-3BD6-4EA6-B235-DFFAD116A4B1}" type="presParOf" srcId="{E6E60E22-20C5-4088-A386-66684B223A70}" destId="{A88AD131-F3C1-43CE-AD88-C315EF263DC8}" srcOrd="1" destOrd="0" presId="urn:microsoft.com/office/officeart/2005/8/layout/lProcess3"/>
    <dgm:cxn modelId="{9F43D3EF-1523-4709-8C00-1C8D71E51733}" type="presParOf" srcId="{E6E60E22-20C5-4088-A386-66684B223A70}" destId="{665018A3-792A-4297-BEFC-2EB532FCF223}" srcOrd="2" destOrd="0" presId="urn:microsoft.com/office/officeart/2005/8/layout/lProcess3"/>
    <dgm:cxn modelId="{4EA18393-73A0-4B13-8D2D-70CFBC8D73A0}" type="presParOf" srcId="{E6E60E22-20C5-4088-A386-66684B223A70}" destId="{02472228-3252-4DC0-A806-29FB0594B4B2}" srcOrd="3" destOrd="0" presId="urn:microsoft.com/office/officeart/2005/8/layout/lProcess3"/>
    <dgm:cxn modelId="{5C8F4C89-4B28-4F6F-B2E3-B16AD03322B9}" type="presParOf" srcId="{E6E60E22-20C5-4088-A386-66684B223A70}" destId="{73DAE06E-4C2B-49CE-9AED-784A32DD9FF2}" srcOrd="4" destOrd="0" presId="urn:microsoft.com/office/officeart/2005/8/layout/lProcess3"/>
    <dgm:cxn modelId="{D0E2A91B-CD57-4486-A259-831F55CDF883}" type="presParOf" srcId="{BB5C742E-8D63-43A3-B095-E88F5825A47D}" destId="{95323A89-3BEB-4C55-AE23-46C1983CF1D3}" srcOrd="1" destOrd="0" presId="urn:microsoft.com/office/officeart/2005/8/layout/lProcess3"/>
    <dgm:cxn modelId="{476AE70A-3AF6-4E6C-88EC-CFB7DC5232C6}" type="presParOf" srcId="{BB5C742E-8D63-43A3-B095-E88F5825A47D}" destId="{62F9E6ED-C892-49AB-A5A4-AE80B6500C8B}" srcOrd="2" destOrd="0" presId="urn:microsoft.com/office/officeart/2005/8/layout/lProcess3"/>
    <dgm:cxn modelId="{31E35AAB-17DC-4DA6-A372-A00739107754}" type="presParOf" srcId="{62F9E6ED-C892-49AB-A5A4-AE80B6500C8B}" destId="{95A5992D-BCF1-4C36-A57C-142E0E32F092}" srcOrd="0" destOrd="0" presId="urn:microsoft.com/office/officeart/2005/8/layout/lProcess3"/>
    <dgm:cxn modelId="{2BB5017B-1099-4517-B2B7-CD6EC2FF733E}" type="presParOf" srcId="{62F9E6ED-C892-49AB-A5A4-AE80B6500C8B}" destId="{928D139A-8F36-4BBB-85E9-750DD682B3C2}" srcOrd="1" destOrd="0" presId="urn:microsoft.com/office/officeart/2005/8/layout/lProcess3"/>
    <dgm:cxn modelId="{2F9BF700-6DE2-4C8D-8186-7A3B59394237}" type="presParOf" srcId="{62F9E6ED-C892-49AB-A5A4-AE80B6500C8B}" destId="{7B5A84C7-8B97-47AC-9F4C-A16A0E1BF6CA}" srcOrd="2" destOrd="0" presId="urn:microsoft.com/office/officeart/2005/8/layout/lProcess3"/>
    <dgm:cxn modelId="{34924CCB-FA6A-4E13-82A1-4821F260EBCC}" type="presParOf" srcId="{62F9E6ED-C892-49AB-A5A4-AE80B6500C8B}" destId="{33A37F3D-0982-418F-AD71-1720431AB06B}" srcOrd="3" destOrd="0" presId="urn:microsoft.com/office/officeart/2005/8/layout/lProcess3"/>
    <dgm:cxn modelId="{68A40973-DFDD-4117-8E5F-41E502A0A570}" type="presParOf" srcId="{62F9E6ED-C892-49AB-A5A4-AE80B6500C8B}" destId="{F0F37156-4C4F-4EC9-BE67-0269EE4F100E}" srcOrd="4" destOrd="0" presId="urn:microsoft.com/office/officeart/2005/8/layout/lProcess3"/>
    <dgm:cxn modelId="{A2C82932-F933-4B7A-850D-BC3B05944EFD}" type="presParOf" srcId="{BB5C742E-8D63-43A3-B095-E88F5825A47D}" destId="{E680CC71-42A3-4802-8665-148E79EE2524}" srcOrd="3" destOrd="0" presId="urn:microsoft.com/office/officeart/2005/8/layout/lProcess3"/>
    <dgm:cxn modelId="{ABE2E830-8065-4146-882F-5DEDFEFD0507}" type="presParOf" srcId="{BB5C742E-8D63-43A3-B095-E88F5825A47D}" destId="{2BDE2E2B-8943-4A46-AE52-15D6F43B16DF}" srcOrd="4" destOrd="0" presId="urn:microsoft.com/office/officeart/2005/8/layout/lProcess3"/>
    <dgm:cxn modelId="{9CDE045E-252D-47B0-AE5C-25B0857196C0}" type="presParOf" srcId="{2BDE2E2B-8943-4A46-AE52-15D6F43B16DF}" destId="{E3CA2115-38B2-4C68-A84C-1934C2D82A4D}" srcOrd="0" destOrd="0" presId="urn:microsoft.com/office/officeart/2005/8/layout/lProcess3"/>
    <dgm:cxn modelId="{5A444FC9-95E1-46C0-9957-97DF5B255170}" type="presParOf" srcId="{2BDE2E2B-8943-4A46-AE52-15D6F43B16DF}" destId="{4EB1413A-0A37-4E37-9DCC-AE68B47CC866}" srcOrd="1" destOrd="0" presId="urn:microsoft.com/office/officeart/2005/8/layout/lProcess3"/>
    <dgm:cxn modelId="{4EF84D1C-B8E1-4BEC-827E-8C54602CCBFE}" type="presParOf" srcId="{2BDE2E2B-8943-4A46-AE52-15D6F43B16DF}" destId="{F1FE091E-EC25-4776-BEB5-C58AD8408990}" srcOrd="2" destOrd="0" presId="urn:microsoft.com/office/officeart/2005/8/layout/lProcess3"/>
    <dgm:cxn modelId="{708BA28F-65BF-472D-A99E-52CD2657D6E5}" type="presParOf" srcId="{2BDE2E2B-8943-4A46-AE52-15D6F43B16DF}" destId="{752F6F2E-334B-45E2-847C-1CE21A3F8807}" srcOrd="3" destOrd="0" presId="urn:microsoft.com/office/officeart/2005/8/layout/lProcess3"/>
    <dgm:cxn modelId="{12504012-08C5-4251-B861-8F63EDE8C181}" type="presParOf" srcId="{2BDE2E2B-8943-4A46-AE52-15D6F43B16DF}" destId="{36A19DED-915D-4103-BC81-0FFE0CDC64BA}" srcOrd="4" destOrd="0" presId="urn:microsoft.com/office/officeart/2005/8/layout/lProcess3"/>
    <dgm:cxn modelId="{93C185B4-A0E4-4850-9DC5-01F870147E26}" type="presParOf" srcId="{BB5C742E-8D63-43A3-B095-E88F5825A47D}" destId="{85879A94-0100-46E8-B5A4-1B0055520E2D}" srcOrd="5" destOrd="0" presId="urn:microsoft.com/office/officeart/2005/8/layout/lProcess3"/>
    <dgm:cxn modelId="{1D3A3031-998B-442D-ACBD-49A4630EB89C}" type="presParOf" srcId="{BB5C742E-8D63-43A3-B095-E88F5825A47D}" destId="{87D8EB77-D2EE-43C5-95C7-4D34BEA3D260}" srcOrd="6" destOrd="0" presId="urn:microsoft.com/office/officeart/2005/8/layout/lProcess3"/>
    <dgm:cxn modelId="{8E94CABF-D0C6-47C8-9923-0B75B3B01744}" type="presParOf" srcId="{87D8EB77-D2EE-43C5-95C7-4D34BEA3D260}" destId="{5D8CAED3-B07D-4439-8DF3-79E19CBE0E7B}" srcOrd="0" destOrd="0" presId="urn:microsoft.com/office/officeart/2005/8/layout/lProcess3"/>
    <dgm:cxn modelId="{E18F35AB-6059-46EC-81C8-0E953B33F795}" type="presParOf" srcId="{87D8EB77-D2EE-43C5-95C7-4D34BEA3D260}" destId="{D03D9F2F-1829-44C5-91E6-EB8C265C250B}" srcOrd="1" destOrd="0" presId="urn:microsoft.com/office/officeart/2005/8/layout/lProcess3"/>
    <dgm:cxn modelId="{24B39840-61D9-415F-8E45-69CFC4D13E5A}" type="presParOf" srcId="{87D8EB77-D2EE-43C5-95C7-4D34BEA3D260}" destId="{2090560E-9709-49A9-90F9-6A991EDFDCB0}" srcOrd="2" destOrd="0" presId="urn:microsoft.com/office/officeart/2005/8/layout/lProcess3"/>
    <dgm:cxn modelId="{85E7D2C7-BBD7-4A90-AFC5-1987079C12C2}" type="presParOf" srcId="{87D8EB77-D2EE-43C5-95C7-4D34BEA3D260}" destId="{6F212DFB-86E8-43D6-86F6-2392DD004285}" srcOrd="3" destOrd="0" presId="urn:microsoft.com/office/officeart/2005/8/layout/lProcess3"/>
    <dgm:cxn modelId="{4D0BC1B4-2FE5-4D80-8851-EC3528413778}" type="presParOf" srcId="{87D8EB77-D2EE-43C5-95C7-4D34BEA3D260}" destId="{87C20108-3727-4718-9C4B-FCF071C3B6F1}"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8AFD3A-5AD7-4FA8-827C-62A751DF98F2}" type="doc">
      <dgm:prSet loTypeId="urn:microsoft.com/office/officeart/2005/8/layout/lProcess2" loCatId="list" qsTypeId="urn:microsoft.com/office/officeart/2005/8/quickstyle/simple1" qsCatId="simple" csTypeId="urn:microsoft.com/office/officeart/2005/8/colors/accent0_2" csCatId="mainScheme" phldr="1"/>
      <dgm:spPr/>
      <dgm:t>
        <a:bodyPr/>
        <a:lstStyle/>
        <a:p>
          <a:endParaRPr lang="en-US"/>
        </a:p>
      </dgm:t>
    </dgm:pt>
    <dgm:pt modelId="{31B89DCE-A367-4049-85CE-BC7EEDC4E747}">
      <dgm:prSet phldrT="[Text]"/>
      <dgm:spPr/>
      <dgm:t>
        <a:bodyPr/>
        <a:lstStyle/>
        <a:p>
          <a:pPr algn="ctr"/>
          <a:r>
            <a:rPr lang="en-US" dirty="0" smtClean="0"/>
            <a:t>CCOE Application </a:t>
          </a:r>
        </a:p>
        <a:p>
          <a:pPr algn="ctr"/>
          <a:r>
            <a:rPr lang="en-US" dirty="0" smtClean="0"/>
            <a:t>Undergraduate Students</a:t>
          </a:r>
          <a:endParaRPr lang="en-US" dirty="0"/>
        </a:p>
      </dgm:t>
    </dgm:pt>
    <dgm:pt modelId="{467921C7-077C-4448-A072-222EA57743C0}" type="parTrans" cxnId="{7CB1B07C-12C9-4288-9C32-5EDD107D00D0}">
      <dgm:prSet/>
      <dgm:spPr/>
      <dgm:t>
        <a:bodyPr/>
        <a:lstStyle/>
        <a:p>
          <a:pPr algn="ctr"/>
          <a:endParaRPr lang="en-US"/>
        </a:p>
      </dgm:t>
    </dgm:pt>
    <dgm:pt modelId="{21D20EDE-3DED-4E44-AEBF-5B76AA5ED5E4}" type="sibTrans" cxnId="{7CB1B07C-12C9-4288-9C32-5EDD107D00D0}">
      <dgm:prSet/>
      <dgm:spPr/>
      <dgm:t>
        <a:bodyPr/>
        <a:lstStyle/>
        <a:p>
          <a:pPr algn="ctr"/>
          <a:endParaRPr lang="en-US"/>
        </a:p>
      </dgm:t>
    </dgm:pt>
    <dgm:pt modelId="{8721D228-4A35-4D9C-B3DF-287D1CDF0455}">
      <dgm:prSet phldrT="[Text]"/>
      <dgm:spPr/>
      <dgm:t>
        <a:bodyPr/>
        <a:lstStyle/>
        <a:p>
          <a:pPr algn="l"/>
          <a:r>
            <a:rPr lang="en-US" dirty="0" smtClean="0"/>
            <a:t>Minimum 60 units</a:t>
          </a:r>
          <a:endParaRPr lang="en-US" dirty="0"/>
        </a:p>
      </dgm:t>
    </dgm:pt>
    <dgm:pt modelId="{B7219941-423B-48EF-8626-74C5A82422B2}" type="parTrans" cxnId="{14FD54D2-5E0C-4D79-8728-CA30BDDC7B4D}">
      <dgm:prSet/>
      <dgm:spPr/>
      <dgm:t>
        <a:bodyPr/>
        <a:lstStyle/>
        <a:p>
          <a:pPr algn="ctr"/>
          <a:endParaRPr lang="en-US"/>
        </a:p>
      </dgm:t>
    </dgm:pt>
    <dgm:pt modelId="{28E21A25-AB36-4360-BEDB-90F47D5224FC}" type="sibTrans" cxnId="{14FD54D2-5E0C-4D79-8728-CA30BDDC7B4D}">
      <dgm:prSet/>
      <dgm:spPr/>
      <dgm:t>
        <a:bodyPr/>
        <a:lstStyle/>
        <a:p>
          <a:pPr algn="ctr"/>
          <a:endParaRPr lang="en-US"/>
        </a:p>
      </dgm:t>
    </dgm:pt>
    <dgm:pt modelId="{0C647245-083A-43EE-9218-5D05FA497524}">
      <dgm:prSet phldrT="[Text]"/>
      <dgm:spPr/>
      <dgm:t>
        <a:bodyPr/>
        <a:lstStyle/>
        <a:p>
          <a:pPr algn="l"/>
          <a:r>
            <a:rPr lang="en-US" dirty="0" smtClean="0"/>
            <a:t>Negative TB results</a:t>
          </a:r>
          <a:endParaRPr lang="en-US" dirty="0"/>
        </a:p>
      </dgm:t>
    </dgm:pt>
    <dgm:pt modelId="{30E5987D-1EB9-499F-93E1-25A6BEF5EC29}" type="parTrans" cxnId="{29D77398-8DA1-41EA-8CDF-A50F3DE3CB4B}">
      <dgm:prSet/>
      <dgm:spPr/>
      <dgm:t>
        <a:bodyPr/>
        <a:lstStyle/>
        <a:p>
          <a:pPr algn="ctr"/>
          <a:endParaRPr lang="en-US"/>
        </a:p>
      </dgm:t>
    </dgm:pt>
    <dgm:pt modelId="{9E4D4AB4-F134-4EB2-B822-A3286CCC2839}" type="sibTrans" cxnId="{29D77398-8DA1-41EA-8CDF-A50F3DE3CB4B}">
      <dgm:prSet/>
      <dgm:spPr/>
      <dgm:t>
        <a:bodyPr/>
        <a:lstStyle/>
        <a:p>
          <a:pPr algn="ctr"/>
          <a:endParaRPr lang="en-US"/>
        </a:p>
      </dgm:t>
    </dgm:pt>
    <dgm:pt modelId="{8CCCEB41-A155-4680-8747-61D033DFE759}">
      <dgm:prSet phldrT="[Text]"/>
      <dgm:spPr/>
      <dgm:t>
        <a:bodyPr/>
        <a:lstStyle/>
        <a:p>
          <a:pPr algn="l"/>
          <a:r>
            <a:rPr lang="en-US" dirty="0" smtClean="0"/>
            <a:t>Two letters of recommendation</a:t>
          </a:r>
          <a:endParaRPr lang="en-US" dirty="0"/>
        </a:p>
      </dgm:t>
    </dgm:pt>
    <dgm:pt modelId="{813C4654-0A05-4825-A63A-6B82E0FF5C72}" type="parTrans" cxnId="{E5B9DE20-5548-4908-89A2-CA40474277CA}">
      <dgm:prSet/>
      <dgm:spPr/>
      <dgm:t>
        <a:bodyPr/>
        <a:lstStyle/>
        <a:p>
          <a:pPr algn="ctr"/>
          <a:endParaRPr lang="en-US"/>
        </a:p>
      </dgm:t>
    </dgm:pt>
    <dgm:pt modelId="{DA6878A4-C92E-4736-ABB4-3FDC4E0EDB76}" type="sibTrans" cxnId="{E5B9DE20-5548-4908-89A2-CA40474277CA}">
      <dgm:prSet/>
      <dgm:spPr/>
      <dgm:t>
        <a:bodyPr/>
        <a:lstStyle/>
        <a:p>
          <a:pPr algn="ctr"/>
          <a:endParaRPr lang="en-US"/>
        </a:p>
      </dgm:t>
    </dgm:pt>
    <dgm:pt modelId="{03326B52-42AA-47B3-92DA-09D7C46DB1E9}">
      <dgm:prSet phldrT="[Text]"/>
      <dgm:spPr/>
      <dgm:t>
        <a:bodyPr/>
        <a:lstStyle/>
        <a:p>
          <a:pPr algn="l"/>
          <a:r>
            <a:rPr lang="en-US" dirty="0" smtClean="0"/>
            <a:t>CBEST (attempt/registration)</a:t>
          </a:r>
          <a:endParaRPr lang="en-US" dirty="0"/>
        </a:p>
      </dgm:t>
    </dgm:pt>
    <dgm:pt modelId="{9FB61F7B-A015-4194-A52F-50E302E43A07}" type="parTrans" cxnId="{2D283C6F-9007-4FBF-8790-729FB36E656B}">
      <dgm:prSet/>
      <dgm:spPr/>
      <dgm:t>
        <a:bodyPr/>
        <a:lstStyle/>
        <a:p>
          <a:pPr algn="ctr"/>
          <a:endParaRPr lang="en-US"/>
        </a:p>
      </dgm:t>
    </dgm:pt>
    <dgm:pt modelId="{BDAAD330-77BA-47E4-AEBB-8F8DC1F3698F}" type="sibTrans" cxnId="{2D283C6F-9007-4FBF-8790-729FB36E656B}">
      <dgm:prSet/>
      <dgm:spPr/>
      <dgm:t>
        <a:bodyPr/>
        <a:lstStyle/>
        <a:p>
          <a:pPr algn="ctr"/>
          <a:endParaRPr lang="en-US"/>
        </a:p>
      </dgm:t>
    </dgm:pt>
    <dgm:pt modelId="{93DBBC5D-D161-450C-941E-CC054ECA73A0}">
      <dgm:prSet phldrT="[Text]"/>
      <dgm:spPr/>
      <dgm:t>
        <a:bodyPr/>
        <a:lstStyle/>
        <a:p>
          <a:pPr algn="l"/>
          <a:r>
            <a:rPr lang="en-US" dirty="0" smtClean="0"/>
            <a:t>Unofficial transcripts</a:t>
          </a:r>
          <a:endParaRPr lang="en-US" dirty="0"/>
        </a:p>
      </dgm:t>
    </dgm:pt>
    <dgm:pt modelId="{C0B8DCFD-D559-4AFE-8A78-DB40EEAC0E96}" type="parTrans" cxnId="{D2C9808C-7766-4305-BC99-9D6916F0F4F6}">
      <dgm:prSet/>
      <dgm:spPr/>
      <dgm:t>
        <a:bodyPr/>
        <a:lstStyle/>
        <a:p>
          <a:pPr algn="ctr"/>
          <a:endParaRPr lang="en-US"/>
        </a:p>
      </dgm:t>
    </dgm:pt>
    <dgm:pt modelId="{96CD0DB7-7AD7-4DC3-B079-CCEC8020D432}" type="sibTrans" cxnId="{D2C9808C-7766-4305-BC99-9D6916F0F4F6}">
      <dgm:prSet/>
      <dgm:spPr/>
      <dgm:t>
        <a:bodyPr/>
        <a:lstStyle/>
        <a:p>
          <a:pPr algn="ctr"/>
          <a:endParaRPr lang="en-US"/>
        </a:p>
      </dgm:t>
    </dgm:pt>
    <dgm:pt modelId="{DC365119-8195-4FB6-A153-D20583FFB31C}">
      <dgm:prSet phldrT="[Text]"/>
      <dgm:spPr/>
      <dgm:t>
        <a:bodyPr/>
        <a:lstStyle/>
        <a:p>
          <a:pPr algn="l"/>
          <a:r>
            <a:rPr lang="en-US" dirty="0" smtClean="0"/>
            <a:t>Certificate Of Clearance! NOTHING NEEDS TO BE UPLOADED for this</a:t>
          </a:r>
          <a:endParaRPr lang="en-US" dirty="0"/>
        </a:p>
      </dgm:t>
    </dgm:pt>
    <dgm:pt modelId="{25E1277D-7FD5-4037-A241-4D518BC881B1}" type="parTrans" cxnId="{7C118726-4399-4048-9E76-B3B96AE75FB9}">
      <dgm:prSet/>
      <dgm:spPr/>
      <dgm:t>
        <a:bodyPr/>
        <a:lstStyle/>
        <a:p>
          <a:pPr algn="ctr"/>
          <a:endParaRPr lang="en-US"/>
        </a:p>
      </dgm:t>
    </dgm:pt>
    <dgm:pt modelId="{A97F7BE9-C78B-4EA3-859B-B87E3EF2F2EB}" type="sibTrans" cxnId="{7C118726-4399-4048-9E76-B3B96AE75FB9}">
      <dgm:prSet/>
      <dgm:spPr/>
      <dgm:t>
        <a:bodyPr/>
        <a:lstStyle/>
        <a:p>
          <a:pPr algn="ctr"/>
          <a:endParaRPr lang="en-US"/>
        </a:p>
      </dgm:t>
    </dgm:pt>
    <dgm:pt modelId="{D456E6AB-B4D5-47B0-9D1D-8E860725EC38}">
      <dgm:prSet phldrT="[Text]"/>
      <dgm:spPr/>
      <dgm:t>
        <a:bodyPr/>
        <a:lstStyle/>
        <a:p>
          <a:pPr algn="l"/>
          <a:r>
            <a:rPr lang="en-US" dirty="0" smtClean="0"/>
            <a:t>Application fee</a:t>
          </a:r>
          <a:endParaRPr lang="en-US" dirty="0"/>
        </a:p>
      </dgm:t>
    </dgm:pt>
    <dgm:pt modelId="{6125DDBE-85D2-4282-BBF3-9E474C635E9A}" type="parTrans" cxnId="{171E047E-440A-4078-9BEA-BD5C05D42473}">
      <dgm:prSet/>
      <dgm:spPr/>
      <dgm:t>
        <a:bodyPr/>
        <a:lstStyle/>
        <a:p>
          <a:pPr algn="ctr"/>
          <a:endParaRPr lang="en-US"/>
        </a:p>
      </dgm:t>
    </dgm:pt>
    <dgm:pt modelId="{4F31139B-C93C-4DE2-975C-00334675D196}" type="sibTrans" cxnId="{171E047E-440A-4078-9BEA-BD5C05D42473}">
      <dgm:prSet/>
      <dgm:spPr/>
      <dgm:t>
        <a:bodyPr/>
        <a:lstStyle/>
        <a:p>
          <a:pPr algn="ctr"/>
          <a:endParaRPr lang="en-US"/>
        </a:p>
      </dgm:t>
    </dgm:pt>
    <dgm:pt modelId="{9705C3E0-9E37-4F30-A46C-1009141A2E30}">
      <dgm:prSet phldrT="[Text]"/>
      <dgm:spPr/>
      <dgm:t>
        <a:bodyPr/>
        <a:lstStyle/>
        <a:p>
          <a:pPr algn="l"/>
          <a:r>
            <a:rPr lang="en-US" dirty="0" smtClean="0"/>
            <a:t>Philosophy statement</a:t>
          </a:r>
          <a:endParaRPr lang="en-US" dirty="0"/>
        </a:p>
      </dgm:t>
    </dgm:pt>
    <dgm:pt modelId="{54DB25D2-6B93-4781-88D2-A8CBCCEE9EEB}" type="parTrans" cxnId="{9B9A95F5-60A6-4FFB-B467-54FEB4FEBFFA}">
      <dgm:prSet/>
      <dgm:spPr/>
      <dgm:t>
        <a:bodyPr/>
        <a:lstStyle/>
        <a:p>
          <a:endParaRPr lang="en-US"/>
        </a:p>
      </dgm:t>
    </dgm:pt>
    <dgm:pt modelId="{FCE464F4-102C-4BFD-996E-7839AED3E81F}" type="sibTrans" cxnId="{9B9A95F5-60A6-4FFB-B467-54FEB4FEBFFA}">
      <dgm:prSet/>
      <dgm:spPr/>
      <dgm:t>
        <a:bodyPr/>
        <a:lstStyle/>
        <a:p>
          <a:endParaRPr lang="en-US"/>
        </a:p>
      </dgm:t>
    </dgm:pt>
    <dgm:pt modelId="{D5C38178-13B3-4842-90E7-86EF6BD7F2FE}">
      <dgm:prSet phldrT="[Text]"/>
      <dgm:spPr/>
      <dgm:t>
        <a:bodyPr/>
        <a:lstStyle/>
        <a:p>
          <a:pPr algn="l"/>
          <a:r>
            <a:rPr lang="en-US" smtClean="0"/>
            <a:t>2.67 </a:t>
          </a:r>
          <a:r>
            <a:rPr lang="en-US" dirty="0" smtClean="0"/>
            <a:t>Overall GPA</a:t>
          </a:r>
          <a:endParaRPr lang="en-US" dirty="0"/>
        </a:p>
      </dgm:t>
    </dgm:pt>
    <dgm:pt modelId="{5D657B49-C826-4D56-9AB1-AF136F378D0C}" type="parTrans" cxnId="{19B3F873-90B4-4D6B-977B-B4D3F6B1EA89}">
      <dgm:prSet/>
      <dgm:spPr/>
    </dgm:pt>
    <dgm:pt modelId="{A8A572E1-76E6-4A3D-BA4F-9EF4ACD3CF9E}" type="sibTrans" cxnId="{19B3F873-90B4-4D6B-977B-B4D3F6B1EA89}">
      <dgm:prSet/>
      <dgm:spPr/>
    </dgm:pt>
    <dgm:pt modelId="{C495E6C4-80C8-409B-9751-A2D63C39C7C9}" type="pres">
      <dgm:prSet presAssocID="{A38AFD3A-5AD7-4FA8-827C-62A751DF98F2}" presName="theList" presStyleCnt="0">
        <dgm:presLayoutVars>
          <dgm:dir/>
          <dgm:animLvl val="lvl"/>
          <dgm:resizeHandles val="exact"/>
        </dgm:presLayoutVars>
      </dgm:prSet>
      <dgm:spPr/>
      <dgm:t>
        <a:bodyPr/>
        <a:lstStyle/>
        <a:p>
          <a:endParaRPr lang="en-US"/>
        </a:p>
      </dgm:t>
    </dgm:pt>
    <dgm:pt modelId="{A937CE87-B366-4FCB-AD4F-C2D606868A21}" type="pres">
      <dgm:prSet presAssocID="{31B89DCE-A367-4049-85CE-BC7EEDC4E747}" presName="compNode" presStyleCnt="0"/>
      <dgm:spPr/>
      <dgm:t>
        <a:bodyPr/>
        <a:lstStyle/>
        <a:p>
          <a:endParaRPr lang="en-US"/>
        </a:p>
      </dgm:t>
    </dgm:pt>
    <dgm:pt modelId="{1974DDE4-DE77-41D5-B084-5094C6182F1A}" type="pres">
      <dgm:prSet presAssocID="{31B89DCE-A367-4049-85CE-BC7EEDC4E747}" presName="aNode" presStyleLbl="bgShp" presStyleIdx="0" presStyleCnt="1" custLinFactNeighborX="-479" custLinFactNeighborY="-7640"/>
      <dgm:spPr/>
      <dgm:t>
        <a:bodyPr/>
        <a:lstStyle/>
        <a:p>
          <a:endParaRPr lang="en-US"/>
        </a:p>
      </dgm:t>
    </dgm:pt>
    <dgm:pt modelId="{16F665DD-97ED-4CEF-B20D-89F37683F8FC}" type="pres">
      <dgm:prSet presAssocID="{31B89DCE-A367-4049-85CE-BC7EEDC4E747}" presName="textNode" presStyleLbl="bgShp" presStyleIdx="0" presStyleCnt="1"/>
      <dgm:spPr/>
      <dgm:t>
        <a:bodyPr/>
        <a:lstStyle/>
        <a:p>
          <a:endParaRPr lang="en-US"/>
        </a:p>
      </dgm:t>
    </dgm:pt>
    <dgm:pt modelId="{29596115-4664-4767-B795-663FE7C3D1B1}" type="pres">
      <dgm:prSet presAssocID="{31B89DCE-A367-4049-85CE-BC7EEDC4E747}" presName="compChildNode" presStyleCnt="0"/>
      <dgm:spPr/>
      <dgm:t>
        <a:bodyPr/>
        <a:lstStyle/>
        <a:p>
          <a:endParaRPr lang="en-US"/>
        </a:p>
      </dgm:t>
    </dgm:pt>
    <dgm:pt modelId="{A61F8C98-48CC-44F8-B25C-E821E9CA3148}" type="pres">
      <dgm:prSet presAssocID="{31B89DCE-A367-4049-85CE-BC7EEDC4E747}" presName="theInnerList" presStyleCnt="0"/>
      <dgm:spPr/>
      <dgm:t>
        <a:bodyPr/>
        <a:lstStyle/>
        <a:p>
          <a:endParaRPr lang="en-US"/>
        </a:p>
      </dgm:t>
    </dgm:pt>
    <dgm:pt modelId="{73DB8E5B-9D42-4CE2-B7D7-2D8CDD12731B}" type="pres">
      <dgm:prSet presAssocID="{8721D228-4A35-4D9C-B3DF-287D1CDF0455}" presName="childNode" presStyleLbl="node1" presStyleIdx="0" presStyleCnt="9">
        <dgm:presLayoutVars>
          <dgm:bulletEnabled val="1"/>
        </dgm:presLayoutVars>
      </dgm:prSet>
      <dgm:spPr/>
      <dgm:t>
        <a:bodyPr/>
        <a:lstStyle/>
        <a:p>
          <a:endParaRPr lang="en-US"/>
        </a:p>
      </dgm:t>
    </dgm:pt>
    <dgm:pt modelId="{383F737B-88C7-48A4-87CB-26B31D049EB7}" type="pres">
      <dgm:prSet presAssocID="{8721D228-4A35-4D9C-B3DF-287D1CDF0455}" presName="aSpace2" presStyleCnt="0"/>
      <dgm:spPr/>
      <dgm:t>
        <a:bodyPr/>
        <a:lstStyle/>
        <a:p>
          <a:endParaRPr lang="en-US"/>
        </a:p>
      </dgm:t>
    </dgm:pt>
    <dgm:pt modelId="{A758AAA2-0C48-49BB-84D9-5338730F0DD6}" type="pres">
      <dgm:prSet presAssocID="{D5C38178-13B3-4842-90E7-86EF6BD7F2FE}" presName="childNode" presStyleLbl="node1" presStyleIdx="1" presStyleCnt="9">
        <dgm:presLayoutVars>
          <dgm:bulletEnabled val="1"/>
        </dgm:presLayoutVars>
      </dgm:prSet>
      <dgm:spPr/>
      <dgm:t>
        <a:bodyPr/>
        <a:lstStyle/>
        <a:p>
          <a:endParaRPr lang="en-US"/>
        </a:p>
      </dgm:t>
    </dgm:pt>
    <dgm:pt modelId="{CBE4F728-8506-4A78-BCEB-3071E6EF60E7}" type="pres">
      <dgm:prSet presAssocID="{D5C38178-13B3-4842-90E7-86EF6BD7F2FE}" presName="aSpace2" presStyleCnt="0"/>
      <dgm:spPr/>
    </dgm:pt>
    <dgm:pt modelId="{2CA26173-BC6C-47EC-8989-12ED797ACD52}" type="pres">
      <dgm:prSet presAssocID="{9705C3E0-9E37-4F30-A46C-1009141A2E30}" presName="childNode" presStyleLbl="node1" presStyleIdx="2" presStyleCnt="9">
        <dgm:presLayoutVars>
          <dgm:bulletEnabled val="1"/>
        </dgm:presLayoutVars>
      </dgm:prSet>
      <dgm:spPr/>
      <dgm:t>
        <a:bodyPr/>
        <a:lstStyle/>
        <a:p>
          <a:endParaRPr lang="en-US"/>
        </a:p>
      </dgm:t>
    </dgm:pt>
    <dgm:pt modelId="{41A876F8-723B-4201-AC95-D728128D3523}" type="pres">
      <dgm:prSet presAssocID="{9705C3E0-9E37-4F30-A46C-1009141A2E30}" presName="aSpace2" presStyleCnt="0"/>
      <dgm:spPr/>
      <dgm:t>
        <a:bodyPr/>
        <a:lstStyle/>
        <a:p>
          <a:endParaRPr lang="en-US"/>
        </a:p>
      </dgm:t>
    </dgm:pt>
    <dgm:pt modelId="{DC434FDD-54F8-4A37-B546-B9AD0065DCC9}" type="pres">
      <dgm:prSet presAssocID="{0C647245-083A-43EE-9218-5D05FA497524}" presName="childNode" presStyleLbl="node1" presStyleIdx="3" presStyleCnt="9">
        <dgm:presLayoutVars>
          <dgm:bulletEnabled val="1"/>
        </dgm:presLayoutVars>
      </dgm:prSet>
      <dgm:spPr/>
      <dgm:t>
        <a:bodyPr/>
        <a:lstStyle/>
        <a:p>
          <a:endParaRPr lang="en-US"/>
        </a:p>
      </dgm:t>
    </dgm:pt>
    <dgm:pt modelId="{D4AB8C6B-5B78-4078-801F-833E7E18CFA0}" type="pres">
      <dgm:prSet presAssocID="{0C647245-083A-43EE-9218-5D05FA497524}" presName="aSpace2" presStyleCnt="0"/>
      <dgm:spPr/>
      <dgm:t>
        <a:bodyPr/>
        <a:lstStyle/>
        <a:p>
          <a:endParaRPr lang="en-US"/>
        </a:p>
      </dgm:t>
    </dgm:pt>
    <dgm:pt modelId="{06283598-CEE0-493E-95DD-3589051D4333}" type="pres">
      <dgm:prSet presAssocID="{8CCCEB41-A155-4680-8747-61D033DFE759}" presName="childNode" presStyleLbl="node1" presStyleIdx="4" presStyleCnt="9">
        <dgm:presLayoutVars>
          <dgm:bulletEnabled val="1"/>
        </dgm:presLayoutVars>
      </dgm:prSet>
      <dgm:spPr/>
      <dgm:t>
        <a:bodyPr/>
        <a:lstStyle/>
        <a:p>
          <a:endParaRPr lang="en-US"/>
        </a:p>
      </dgm:t>
    </dgm:pt>
    <dgm:pt modelId="{D9F49F54-CF16-4A59-ABA9-5B8E3D1E004A}" type="pres">
      <dgm:prSet presAssocID="{8CCCEB41-A155-4680-8747-61D033DFE759}" presName="aSpace2" presStyleCnt="0"/>
      <dgm:spPr/>
      <dgm:t>
        <a:bodyPr/>
        <a:lstStyle/>
        <a:p>
          <a:endParaRPr lang="en-US"/>
        </a:p>
      </dgm:t>
    </dgm:pt>
    <dgm:pt modelId="{C0802020-7F99-4480-BB3E-6A2CDB022FAB}" type="pres">
      <dgm:prSet presAssocID="{03326B52-42AA-47B3-92DA-09D7C46DB1E9}" presName="childNode" presStyleLbl="node1" presStyleIdx="5" presStyleCnt="9">
        <dgm:presLayoutVars>
          <dgm:bulletEnabled val="1"/>
        </dgm:presLayoutVars>
      </dgm:prSet>
      <dgm:spPr/>
      <dgm:t>
        <a:bodyPr/>
        <a:lstStyle/>
        <a:p>
          <a:endParaRPr lang="en-US"/>
        </a:p>
      </dgm:t>
    </dgm:pt>
    <dgm:pt modelId="{92833797-9AB1-428E-9F68-19F63762D084}" type="pres">
      <dgm:prSet presAssocID="{03326B52-42AA-47B3-92DA-09D7C46DB1E9}" presName="aSpace2" presStyleCnt="0"/>
      <dgm:spPr/>
      <dgm:t>
        <a:bodyPr/>
        <a:lstStyle/>
        <a:p>
          <a:endParaRPr lang="en-US"/>
        </a:p>
      </dgm:t>
    </dgm:pt>
    <dgm:pt modelId="{D146D6FC-E05C-4F90-81EC-C7CD46E80FE9}" type="pres">
      <dgm:prSet presAssocID="{93DBBC5D-D161-450C-941E-CC054ECA73A0}" presName="childNode" presStyleLbl="node1" presStyleIdx="6" presStyleCnt="9">
        <dgm:presLayoutVars>
          <dgm:bulletEnabled val="1"/>
        </dgm:presLayoutVars>
      </dgm:prSet>
      <dgm:spPr/>
      <dgm:t>
        <a:bodyPr/>
        <a:lstStyle/>
        <a:p>
          <a:endParaRPr lang="en-US"/>
        </a:p>
      </dgm:t>
    </dgm:pt>
    <dgm:pt modelId="{601548C6-E287-4846-8888-DDC8FF098964}" type="pres">
      <dgm:prSet presAssocID="{93DBBC5D-D161-450C-941E-CC054ECA73A0}" presName="aSpace2" presStyleCnt="0"/>
      <dgm:spPr/>
      <dgm:t>
        <a:bodyPr/>
        <a:lstStyle/>
        <a:p>
          <a:endParaRPr lang="en-US"/>
        </a:p>
      </dgm:t>
    </dgm:pt>
    <dgm:pt modelId="{7F4DD2C6-05F3-42F0-97FE-CB5C5F5DC846}" type="pres">
      <dgm:prSet presAssocID="{D456E6AB-B4D5-47B0-9D1D-8E860725EC38}" presName="childNode" presStyleLbl="node1" presStyleIdx="7" presStyleCnt="9">
        <dgm:presLayoutVars>
          <dgm:bulletEnabled val="1"/>
        </dgm:presLayoutVars>
      </dgm:prSet>
      <dgm:spPr/>
      <dgm:t>
        <a:bodyPr/>
        <a:lstStyle/>
        <a:p>
          <a:endParaRPr lang="en-US"/>
        </a:p>
      </dgm:t>
    </dgm:pt>
    <dgm:pt modelId="{F6A31C49-15F5-46C0-BBA3-B2A35873C19A}" type="pres">
      <dgm:prSet presAssocID="{D456E6AB-B4D5-47B0-9D1D-8E860725EC38}" presName="aSpace2" presStyleCnt="0"/>
      <dgm:spPr/>
      <dgm:t>
        <a:bodyPr/>
        <a:lstStyle/>
        <a:p>
          <a:endParaRPr lang="en-US"/>
        </a:p>
      </dgm:t>
    </dgm:pt>
    <dgm:pt modelId="{ADA45C2C-7E10-43EE-882F-685C610A0955}" type="pres">
      <dgm:prSet presAssocID="{DC365119-8195-4FB6-A153-D20583FFB31C}" presName="childNode" presStyleLbl="node1" presStyleIdx="8" presStyleCnt="9">
        <dgm:presLayoutVars>
          <dgm:bulletEnabled val="1"/>
        </dgm:presLayoutVars>
      </dgm:prSet>
      <dgm:spPr/>
      <dgm:t>
        <a:bodyPr/>
        <a:lstStyle/>
        <a:p>
          <a:endParaRPr lang="en-US"/>
        </a:p>
      </dgm:t>
    </dgm:pt>
  </dgm:ptLst>
  <dgm:cxnLst>
    <dgm:cxn modelId="{78FBA7E8-5B65-421D-9ECE-ADB351D0AADB}" type="presOf" srcId="{9705C3E0-9E37-4F30-A46C-1009141A2E30}" destId="{2CA26173-BC6C-47EC-8989-12ED797ACD52}" srcOrd="0" destOrd="0" presId="urn:microsoft.com/office/officeart/2005/8/layout/lProcess2"/>
    <dgm:cxn modelId="{CC06FC25-7BAC-4CB1-9236-97C70BA71598}" type="presOf" srcId="{0C647245-083A-43EE-9218-5D05FA497524}" destId="{DC434FDD-54F8-4A37-B546-B9AD0065DCC9}" srcOrd="0" destOrd="0" presId="urn:microsoft.com/office/officeart/2005/8/layout/lProcess2"/>
    <dgm:cxn modelId="{7CB1B07C-12C9-4288-9C32-5EDD107D00D0}" srcId="{A38AFD3A-5AD7-4FA8-827C-62A751DF98F2}" destId="{31B89DCE-A367-4049-85CE-BC7EEDC4E747}" srcOrd="0" destOrd="0" parTransId="{467921C7-077C-4448-A072-222EA57743C0}" sibTransId="{21D20EDE-3DED-4E44-AEBF-5B76AA5ED5E4}"/>
    <dgm:cxn modelId="{171E047E-440A-4078-9BEA-BD5C05D42473}" srcId="{31B89DCE-A367-4049-85CE-BC7EEDC4E747}" destId="{D456E6AB-B4D5-47B0-9D1D-8E860725EC38}" srcOrd="7" destOrd="0" parTransId="{6125DDBE-85D2-4282-BBF3-9E474C635E9A}" sibTransId="{4F31139B-C93C-4DE2-975C-00334675D196}"/>
    <dgm:cxn modelId="{7F0E0309-B220-4048-AD3F-A9D05137BAF5}" type="presOf" srcId="{D5C38178-13B3-4842-90E7-86EF6BD7F2FE}" destId="{A758AAA2-0C48-49BB-84D9-5338730F0DD6}" srcOrd="0" destOrd="0" presId="urn:microsoft.com/office/officeart/2005/8/layout/lProcess2"/>
    <dgm:cxn modelId="{7C118726-4399-4048-9E76-B3B96AE75FB9}" srcId="{31B89DCE-A367-4049-85CE-BC7EEDC4E747}" destId="{DC365119-8195-4FB6-A153-D20583FFB31C}" srcOrd="8" destOrd="0" parTransId="{25E1277D-7FD5-4037-A241-4D518BC881B1}" sibTransId="{A97F7BE9-C78B-4EA3-859B-B87E3EF2F2EB}"/>
    <dgm:cxn modelId="{212E7B8A-12F0-4D26-99C3-D1B2F469D2F4}" type="presOf" srcId="{31B89DCE-A367-4049-85CE-BC7EEDC4E747}" destId="{1974DDE4-DE77-41D5-B084-5094C6182F1A}" srcOrd="0" destOrd="0" presId="urn:microsoft.com/office/officeart/2005/8/layout/lProcess2"/>
    <dgm:cxn modelId="{2D283C6F-9007-4FBF-8790-729FB36E656B}" srcId="{31B89DCE-A367-4049-85CE-BC7EEDC4E747}" destId="{03326B52-42AA-47B3-92DA-09D7C46DB1E9}" srcOrd="5" destOrd="0" parTransId="{9FB61F7B-A015-4194-A52F-50E302E43A07}" sibTransId="{BDAAD330-77BA-47E4-AEBB-8F8DC1F3698F}"/>
    <dgm:cxn modelId="{29D77398-8DA1-41EA-8CDF-A50F3DE3CB4B}" srcId="{31B89DCE-A367-4049-85CE-BC7EEDC4E747}" destId="{0C647245-083A-43EE-9218-5D05FA497524}" srcOrd="3" destOrd="0" parTransId="{30E5987D-1EB9-499F-93E1-25A6BEF5EC29}" sibTransId="{9E4D4AB4-F134-4EB2-B822-A3286CCC2839}"/>
    <dgm:cxn modelId="{174F4C61-B2EB-4484-8BD6-E4D48BE97F3A}" type="presOf" srcId="{03326B52-42AA-47B3-92DA-09D7C46DB1E9}" destId="{C0802020-7F99-4480-BB3E-6A2CDB022FAB}" srcOrd="0" destOrd="0" presId="urn:microsoft.com/office/officeart/2005/8/layout/lProcess2"/>
    <dgm:cxn modelId="{4A4CE28E-ABDB-4EC1-9E70-44F52F693A42}" type="presOf" srcId="{93DBBC5D-D161-450C-941E-CC054ECA73A0}" destId="{D146D6FC-E05C-4F90-81EC-C7CD46E80FE9}" srcOrd="0" destOrd="0" presId="urn:microsoft.com/office/officeart/2005/8/layout/lProcess2"/>
    <dgm:cxn modelId="{D2C9808C-7766-4305-BC99-9D6916F0F4F6}" srcId="{31B89DCE-A367-4049-85CE-BC7EEDC4E747}" destId="{93DBBC5D-D161-450C-941E-CC054ECA73A0}" srcOrd="6" destOrd="0" parTransId="{C0B8DCFD-D559-4AFE-8A78-DB40EEAC0E96}" sibTransId="{96CD0DB7-7AD7-4DC3-B079-CCEC8020D432}"/>
    <dgm:cxn modelId="{87408DA2-8898-4D18-844B-90382C93A3DF}" type="presOf" srcId="{8721D228-4A35-4D9C-B3DF-287D1CDF0455}" destId="{73DB8E5B-9D42-4CE2-B7D7-2D8CDD12731B}" srcOrd="0" destOrd="0" presId="urn:microsoft.com/office/officeart/2005/8/layout/lProcess2"/>
    <dgm:cxn modelId="{3A52E28B-87C8-48F9-BF79-BFDC345C6221}" type="presOf" srcId="{D456E6AB-B4D5-47B0-9D1D-8E860725EC38}" destId="{7F4DD2C6-05F3-42F0-97FE-CB5C5F5DC846}" srcOrd="0" destOrd="0" presId="urn:microsoft.com/office/officeart/2005/8/layout/lProcess2"/>
    <dgm:cxn modelId="{D2AB18F0-F452-490D-8140-F7CC1540525E}" type="presOf" srcId="{8CCCEB41-A155-4680-8747-61D033DFE759}" destId="{06283598-CEE0-493E-95DD-3589051D4333}" srcOrd="0" destOrd="0" presId="urn:microsoft.com/office/officeart/2005/8/layout/lProcess2"/>
    <dgm:cxn modelId="{1428D343-5E57-4526-BAFF-7B0C144ACC50}" type="presOf" srcId="{A38AFD3A-5AD7-4FA8-827C-62A751DF98F2}" destId="{C495E6C4-80C8-409B-9751-A2D63C39C7C9}" srcOrd="0" destOrd="0" presId="urn:microsoft.com/office/officeart/2005/8/layout/lProcess2"/>
    <dgm:cxn modelId="{E5B9DE20-5548-4908-89A2-CA40474277CA}" srcId="{31B89DCE-A367-4049-85CE-BC7EEDC4E747}" destId="{8CCCEB41-A155-4680-8747-61D033DFE759}" srcOrd="4" destOrd="0" parTransId="{813C4654-0A05-4825-A63A-6B82E0FF5C72}" sibTransId="{DA6878A4-C92E-4736-ABB4-3FDC4E0EDB76}"/>
    <dgm:cxn modelId="{19B3F873-90B4-4D6B-977B-B4D3F6B1EA89}" srcId="{31B89DCE-A367-4049-85CE-BC7EEDC4E747}" destId="{D5C38178-13B3-4842-90E7-86EF6BD7F2FE}" srcOrd="1" destOrd="0" parTransId="{5D657B49-C826-4D56-9AB1-AF136F378D0C}" sibTransId="{A8A572E1-76E6-4A3D-BA4F-9EF4ACD3CF9E}"/>
    <dgm:cxn modelId="{9B9A95F5-60A6-4FFB-B467-54FEB4FEBFFA}" srcId="{31B89DCE-A367-4049-85CE-BC7EEDC4E747}" destId="{9705C3E0-9E37-4F30-A46C-1009141A2E30}" srcOrd="2" destOrd="0" parTransId="{54DB25D2-6B93-4781-88D2-A8CBCCEE9EEB}" sibTransId="{FCE464F4-102C-4BFD-996E-7839AED3E81F}"/>
    <dgm:cxn modelId="{14FD54D2-5E0C-4D79-8728-CA30BDDC7B4D}" srcId="{31B89DCE-A367-4049-85CE-BC7EEDC4E747}" destId="{8721D228-4A35-4D9C-B3DF-287D1CDF0455}" srcOrd="0" destOrd="0" parTransId="{B7219941-423B-48EF-8626-74C5A82422B2}" sibTransId="{28E21A25-AB36-4360-BEDB-90F47D5224FC}"/>
    <dgm:cxn modelId="{8B1C95D0-B62C-44BA-B744-0E58F1DEC03F}" type="presOf" srcId="{31B89DCE-A367-4049-85CE-BC7EEDC4E747}" destId="{16F665DD-97ED-4CEF-B20D-89F37683F8FC}" srcOrd="1" destOrd="0" presId="urn:microsoft.com/office/officeart/2005/8/layout/lProcess2"/>
    <dgm:cxn modelId="{D07737C0-229C-4101-9A73-66DA2D2790ED}" type="presOf" srcId="{DC365119-8195-4FB6-A153-D20583FFB31C}" destId="{ADA45C2C-7E10-43EE-882F-685C610A0955}" srcOrd="0" destOrd="0" presId="urn:microsoft.com/office/officeart/2005/8/layout/lProcess2"/>
    <dgm:cxn modelId="{52659B54-3E23-4594-B3D4-08AA217E741C}" type="presParOf" srcId="{C495E6C4-80C8-409B-9751-A2D63C39C7C9}" destId="{A937CE87-B366-4FCB-AD4F-C2D606868A21}" srcOrd="0" destOrd="0" presId="urn:microsoft.com/office/officeart/2005/8/layout/lProcess2"/>
    <dgm:cxn modelId="{719FB958-CDBC-40E0-9D48-745A1E0A3E1D}" type="presParOf" srcId="{A937CE87-B366-4FCB-AD4F-C2D606868A21}" destId="{1974DDE4-DE77-41D5-B084-5094C6182F1A}" srcOrd="0" destOrd="0" presId="urn:microsoft.com/office/officeart/2005/8/layout/lProcess2"/>
    <dgm:cxn modelId="{4FC54AAA-0F25-4BE8-8529-4911A04AAB20}" type="presParOf" srcId="{A937CE87-B366-4FCB-AD4F-C2D606868A21}" destId="{16F665DD-97ED-4CEF-B20D-89F37683F8FC}" srcOrd="1" destOrd="0" presId="urn:microsoft.com/office/officeart/2005/8/layout/lProcess2"/>
    <dgm:cxn modelId="{9729651B-7E1F-4FF3-A2AF-CBD2114B3198}" type="presParOf" srcId="{A937CE87-B366-4FCB-AD4F-C2D606868A21}" destId="{29596115-4664-4767-B795-663FE7C3D1B1}" srcOrd="2" destOrd="0" presId="urn:microsoft.com/office/officeart/2005/8/layout/lProcess2"/>
    <dgm:cxn modelId="{3D539B04-7E12-44AD-A58E-ED22D611149B}" type="presParOf" srcId="{29596115-4664-4767-B795-663FE7C3D1B1}" destId="{A61F8C98-48CC-44F8-B25C-E821E9CA3148}" srcOrd="0" destOrd="0" presId="urn:microsoft.com/office/officeart/2005/8/layout/lProcess2"/>
    <dgm:cxn modelId="{CD35867E-9D30-432C-8ABD-79EA2FC3E142}" type="presParOf" srcId="{A61F8C98-48CC-44F8-B25C-E821E9CA3148}" destId="{73DB8E5B-9D42-4CE2-B7D7-2D8CDD12731B}" srcOrd="0" destOrd="0" presId="urn:microsoft.com/office/officeart/2005/8/layout/lProcess2"/>
    <dgm:cxn modelId="{0ADC64D4-D580-47E7-8121-5D881286AAB6}" type="presParOf" srcId="{A61F8C98-48CC-44F8-B25C-E821E9CA3148}" destId="{383F737B-88C7-48A4-87CB-26B31D049EB7}" srcOrd="1" destOrd="0" presId="urn:microsoft.com/office/officeart/2005/8/layout/lProcess2"/>
    <dgm:cxn modelId="{2543705E-26B5-4BF4-8650-7B9FA9341885}" type="presParOf" srcId="{A61F8C98-48CC-44F8-B25C-E821E9CA3148}" destId="{A758AAA2-0C48-49BB-84D9-5338730F0DD6}" srcOrd="2" destOrd="0" presId="urn:microsoft.com/office/officeart/2005/8/layout/lProcess2"/>
    <dgm:cxn modelId="{C890DBF3-AEDD-46FA-9056-532625625174}" type="presParOf" srcId="{A61F8C98-48CC-44F8-B25C-E821E9CA3148}" destId="{CBE4F728-8506-4A78-BCEB-3071E6EF60E7}" srcOrd="3" destOrd="0" presId="urn:microsoft.com/office/officeart/2005/8/layout/lProcess2"/>
    <dgm:cxn modelId="{7E90F981-7DF2-4A6F-82F5-39B65F9E38FD}" type="presParOf" srcId="{A61F8C98-48CC-44F8-B25C-E821E9CA3148}" destId="{2CA26173-BC6C-47EC-8989-12ED797ACD52}" srcOrd="4" destOrd="0" presId="urn:microsoft.com/office/officeart/2005/8/layout/lProcess2"/>
    <dgm:cxn modelId="{D5563575-DB21-4BE0-8238-DAEBB3E1DE52}" type="presParOf" srcId="{A61F8C98-48CC-44F8-B25C-E821E9CA3148}" destId="{41A876F8-723B-4201-AC95-D728128D3523}" srcOrd="5" destOrd="0" presId="urn:microsoft.com/office/officeart/2005/8/layout/lProcess2"/>
    <dgm:cxn modelId="{2F643401-4DBA-4911-B443-3BB74771E13D}" type="presParOf" srcId="{A61F8C98-48CC-44F8-B25C-E821E9CA3148}" destId="{DC434FDD-54F8-4A37-B546-B9AD0065DCC9}" srcOrd="6" destOrd="0" presId="urn:microsoft.com/office/officeart/2005/8/layout/lProcess2"/>
    <dgm:cxn modelId="{23465F4C-F1E3-4034-8673-DE935D38A9A1}" type="presParOf" srcId="{A61F8C98-48CC-44F8-B25C-E821E9CA3148}" destId="{D4AB8C6B-5B78-4078-801F-833E7E18CFA0}" srcOrd="7" destOrd="0" presId="urn:microsoft.com/office/officeart/2005/8/layout/lProcess2"/>
    <dgm:cxn modelId="{F9A15C60-3350-4A5F-A773-0211CDC0AC52}" type="presParOf" srcId="{A61F8C98-48CC-44F8-B25C-E821E9CA3148}" destId="{06283598-CEE0-493E-95DD-3589051D4333}" srcOrd="8" destOrd="0" presId="urn:microsoft.com/office/officeart/2005/8/layout/lProcess2"/>
    <dgm:cxn modelId="{965135D0-5A9F-4706-B27E-FE6379E0E910}" type="presParOf" srcId="{A61F8C98-48CC-44F8-B25C-E821E9CA3148}" destId="{D9F49F54-CF16-4A59-ABA9-5B8E3D1E004A}" srcOrd="9" destOrd="0" presId="urn:microsoft.com/office/officeart/2005/8/layout/lProcess2"/>
    <dgm:cxn modelId="{AF9AF86E-32BF-43EC-9DD6-E2D92229C095}" type="presParOf" srcId="{A61F8C98-48CC-44F8-B25C-E821E9CA3148}" destId="{C0802020-7F99-4480-BB3E-6A2CDB022FAB}" srcOrd="10" destOrd="0" presId="urn:microsoft.com/office/officeart/2005/8/layout/lProcess2"/>
    <dgm:cxn modelId="{07892946-C159-4EBC-99D6-4BC07A5EB8A2}" type="presParOf" srcId="{A61F8C98-48CC-44F8-B25C-E821E9CA3148}" destId="{92833797-9AB1-428E-9F68-19F63762D084}" srcOrd="11" destOrd="0" presId="urn:microsoft.com/office/officeart/2005/8/layout/lProcess2"/>
    <dgm:cxn modelId="{19BB2435-CB23-4650-BE45-2A7A40DA05B1}" type="presParOf" srcId="{A61F8C98-48CC-44F8-B25C-E821E9CA3148}" destId="{D146D6FC-E05C-4F90-81EC-C7CD46E80FE9}" srcOrd="12" destOrd="0" presId="urn:microsoft.com/office/officeart/2005/8/layout/lProcess2"/>
    <dgm:cxn modelId="{CB70A40A-9DD4-4394-BB18-4A3C3DE129AA}" type="presParOf" srcId="{A61F8C98-48CC-44F8-B25C-E821E9CA3148}" destId="{601548C6-E287-4846-8888-DDC8FF098964}" srcOrd="13" destOrd="0" presId="urn:microsoft.com/office/officeart/2005/8/layout/lProcess2"/>
    <dgm:cxn modelId="{33765F32-256A-4356-8DD3-4E5E38236E8D}" type="presParOf" srcId="{A61F8C98-48CC-44F8-B25C-E821E9CA3148}" destId="{7F4DD2C6-05F3-42F0-97FE-CB5C5F5DC846}" srcOrd="14" destOrd="0" presId="urn:microsoft.com/office/officeart/2005/8/layout/lProcess2"/>
    <dgm:cxn modelId="{ED28D97E-C6AC-4354-8432-4A031E37A1A5}" type="presParOf" srcId="{A61F8C98-48CC-44F8-B25C-E821E9CA3148}" destId="{F6A31C49-15F5-46C0-BBA3-B2A35873C19A}" srcOrd="15" destOrd="0" presId="urn:microsoft.com/office/officeart/2005/8/layout/lProcess2"/>
    <dgm:cxn modelId="{F428342A-55B6-45DA-81DE-6C7894DC2BAE}" type="presParOf" srcId="{A61F8C98-48CC-44F8-B25C-E821E9CA3148}" destId="{ADA45C2C-7E10-43EE-882F-685C610A0955}" srcOrd="1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EFFC0-3854-4A21-AB6F-B7AE9A9D6A15}" type="doc">
      <dgm:prSet loTypeId="urn:microsoft.com/office/officeart/2009/3/layout/SnapshotPictureList" loCatId="picture" qsTypeId="urn:microsoft.com/office/officeart/2005/8/quickstyle/simple1" qsCatId="simple" csTypeId="urn:microsoft.com/office/officeart/2005/8/colors/accent1_2" csCatId="accent1" phldr="1"/>
      <dgm:spPr/>
    </dgm:pt>
    <dgm:pt modelId="{1ACCE142-EF92-4B05-A8EE-5A8621822D10}">
      <dgm:prSet phldrT="[Text]"/>
      <dgm:spPr/>
      <dgm:t>
        <a:bodyPr/>
        <a:lstStyle/>
        <a:p>
          <a:r>
            <a:rPr lang="en-US" dirty="0" smtClean="0"/>
            <a:t>Ctc.ca.gov</a:t>
          </a:r>
          <a:endParaRPr lang="en-US" dirty="0"/>
        </a:p>
      </dgm:t>
    </dgm:pt>
    <dgm:pt modelId="{F1029978-95B2-429D-99D2-67D3F2062501}" type="parTrans" cxnId="{3A085955-124F-4BA1-9710-0803A33B77A4}">
      <dgm:prSet/>
      <dgm:spPr/>
      <dgm:t>
        <a:bodyPr/>
        <a:lstStyle/>
        <a:p>
          <a:endParaRPr lang="en-US"/>
        </a:p>
      </dgm:t>
    </dgm:pt>
    <dgm:pt modelId="{33E19DED-76DD-4371-B685-CC6E8F96F460}" type="sibTrans" cxnId="{3A085955-124F-4BA1-9710-0803A33B77A4}">
      <dgm:prSet/>
      <dgm:spPr/>
      <dgm:t>
        <a:bodyPr/>
        <a:lstStyle/>
        <a:p>
          <a:endParaRPr lang="en-US"/>
        </a:p>
      </dgm:t>
    </dgm:pt>
    <dgm:pt modelId="{8372C09D-CBF7-4DB5-875E-4A1F3567E615}" type="pres">
      <dgm:prSet presAssocID="{D3AEFFC0-3854-4A21-AB6F-B7AE9A9D6A15}" presName="Name0" presStyleCnt="0">
        <dgm:presLayoutVars>
          <dgm:chMax/>
          <dgm:chPref/>
          <dgm:dir/>
          <dgm:animLvl val="lvl"/>
        </dgm:presLayoutVars>
      </dgm:prSet>
      <dgm:spPr/>
    </dgm:pt>
    <dgm:pt modelId="{4314C896-A91E-43F1-A3AA-CD0D3975B3BB}" type="pres">
      <dgm:prSet presAssocID="{1ACCE142-EF92-4B05-A8EE-5A8621822D10}" presName="composite" presStyleCnt="0"/>
      <dgm:spPr/>
    </dgm:pt>
    <dgm:pt modelId="{0D0D8327-9F42-4A4D-A6B7-46ABF9949873}" type="pres">
      <dgm:prSet presAssocID="{1ACCE142-EF92-4B05-A8EE-5A8621822D10}" presName="ParentAccentShape" presStyleLbl="trBgShp" presStyleIdx="0" presStyleCnt="1" custScaleX="157809" custScaleY="157808" custLinFactNeighborX="20424" custLinFactNeighborY="-19488"/>
      <dgm:spPr/>
    </dgm:pt>
    <dgm:pt modelId="{D254A391-9857-46A0-AE9F-DCA0AD4E709D}" type="pres">
      <dgm:prSet presAssocID="{1ACCE142-EF92-4B05-A8EE-5A8621822D10}" presName="ParentText" presStyleLbl="revTx" presStyleIdx="0" presStyleCnt="2" custScaleX="136747" custScaleY="150335" custLinFactY="100000" custLinFactNeighborX="3948" custLinFactNeighborY="130577">
        <dgm:presLayoutVars>
          <dgm:chMax val="1"/>
          <dgm:chPref val="1"/>
          <dgm:bulletEnabled val="1"/>
        </dgm:presLayoutVars>
      </dgm:prSet>
      <dgm:spPr/>
      <dgm:t>
        <a:bodyPr/>
        <a:lstStyle/>
        <a:p>
          <a:endParaRPr lang="en-US"/>
        </a:p>
      </dgm:t>
    </dgm:pt>
    <dgm:pt modelId="{325F6E7E-B6C7-4156-95F5-651FD3C36AAB}" type="pres">
      <dgm:prSet presAssocID="{1ACCE142-EF92-4B05-A8EE-5A8621822D10}" presName="ChildText" presStyleLbl="revTx" presStyleIdx="1" presStyleCnt="2">
        <dgm:presLayoutVars>
          <dgm:chMax val="0"/>
          <dgm:chPref val="0"/>
        </dgm:presLayoutVars>
      </dgm:prSet>
      <dgm:spPr/>
    </dgm:pt>
    <dgm:pt modelId="{663C18DD-7920-4E23-AAEC-43FA00155504}" type="pres">
      <dgm:prSet presAssocID="{1ACCE142-EF92-4B05-A8EE-5A8621822D10}" presName="ChildAccentShape" presStyleLbl="trBgShp" presStyleIdx="0" presStyleCnt="1"/>
      <dgm:spPr/>
    </dgm:pt>
    <dgm:pt modelId="{C6CFC34F-67CC-42EA-AC98-56BC6C2EFAA7}" type="pres">
      <dgm:prSet presAssocID="{1ACCE142-EF92-4B05-A8EE-5A8621822D10}" presName="Image" presStyleLbl="alignImgPlace1" presStyleIdx="0" presStyleCnt="1" custScaleX="157809" custScaleY="157808" custLinFactNeighborX="21646" custLinFactNeighborY="-18283"/>
      <dgm:spPr>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dgm:spPr>
      <dgm:t>
        <a:bodyPr/>
        <a:lstStyle/>
        <a:p>
          <a:endParaRPr lang="en-US"/>
        </a:p>
      </dgm:t>
    </dgm:pt>
  </dgm:ptLst>
  <dgm:cxnLst>
    <dgm:cxn modelId="{560F4AEF-21E8-4FEA-A5BF-4DB2AB6B1D9C}" type="presOf" srcId="{1ACCE142-EF92-4B05-A8EE-5A8621822D10}" destId="{D254A391-9857-46A0-AE9F-DCA0AD4E709D}" srcOrd="0" destOrd="0" presId="urn:microsoft.com/office/officeart/2009/3/layout/SnapshotPictureList"/>
    <dgm:cxn modelId="{F068C072-EFA2-42E9-9F02-926CE66FF980}" type="presOf" srcId="{D3AEFFC0-3854-4A21-AB6F-B7AE9A9D6A15}" destId="{8372C09D-CBF7-4DB5-875E-4A1F3567E615}" srcOrd="0" destOrd="0" presId="urn:microsoft.com/office/officeart/2009/3/layout/SnapshotPictureList"/>
    <dgm:cxn modelId="{3A085955-124F-4BA1-9710-0803A33B77A4}" srcId="{D3AEFFC0-3854-4A21-AB6F-B7AE9A9D6A15}" destId="{1ACCE142-EF92-4B05-A8EE-5A8621822D10}" srcOrd="0" destOrd="0" parTransId="{F1029978-95B2-429D-99D2-67D3F2062501}" sibTransId="{33E19DED-76DD-4371-B685-CC6E8F96F460}"/>
    <dgm:cxn modelId="{20F8DF12-5031-48EC-B6B5-2C5049C388D2}" type="presParOf" srcId="{8372C09D-CBF7-4DB5-875E-4A1F3567E615}" destId="{4314C896-A91E-43F1-A3AA-CD0D3975B3BB}" srcOrd="0" destOrd="0" presId="urn:microsoft.com/office/officeart/2009/3/layout/SnapshotPictureList"/>
    <dgm:cxn modelId="{787D71D9-F346-4737-BBAD-04097B713375}" type="presParOf" srcId="{4314C896-A91E-43F1-A3AA-CD0D3975B3BB}" destId="{0D0D8327-9F42-4A4D-A6B7-46ABF9949873}" srcOrd="0" destOrd="0" presId="urn:microsoft.com/office/officeart/2009/3/layout/SnapshotPictureList"/>
    <dgm:cxn modelId="{730BEAFE-69CB-4017-BB59-DEDD7DCF1BD3}" type="presParOf" srcId="{4314C896-A91E-43F1-A3AA-CD0D3975B3BB}" destId="{D254A391-9857-46A0-AE9F-DCA0AD4E709D}" srcOrd="1" destOrd="0" presId="urn:microsoft.com/office/officeart/2009/3/layout/SnapshotPictureList"/>
    <dgm:cxn modelId="{E88E624F-FC42-4A85-9E6E-56ADCFA92CC7}" type="presParOf" srcId="{4314C896-A91E-43F1-A3AA-CD0D3975B3BB}" destId="{325F6E7E-B6C7-4156-95F5-651FD3C36AAB}" srcOrd="2" destOrd="0" presId="urn:microsoft.com/office/officeart/2009/3/layout/SnapshotPictureList"/>
    <dgm:cxn modelId="{6EEE62C5-E029-4F64-8FCE-D7C68CB3C724}" type="presParOf" srcId="{4314C896-A91E-43F1-A3AA-CD0D3975B3BB}" destId="{663C18DD-7920-4E23-AAEC-43FA00155504}" srcOrd="3" destOrd="0" presId="urn:microsoft.com/office/officeart/2009/3/layout/SnapshotPictureList"/>
    <dgm:cxn modelId="{91E2C926-70F0-442F-AFA7-F535A35F3832}" type="presParOf" srcId="{4314C896-A91E-43F1-A3AA-CD0D3975B3BB}" destId="{C6CFC34F-67CC-42EA-AC98-56BC6C2EFAA7}"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B51748-0F9E-4DBE-887C-2D75C8C5CCF5}" type="doc">
      <dgm:prSet loTypeId="urn:microsoft.com/office/officeart/2005/8/layout/vList3" loCatId="list" qsTypeId="urn:microsoft.com/office/officeart/2005/8/quickstyle/simple1" qsCatId="simple" csTypeId="urn:microsoft.com/office/officeart/2005/8/colors/accent0_1" csCatId="mainScheme" phldr="1"/>
      <dgm:spPr/>
      <dgm:t>
        <a:bodyPr/>
        <a:lstStyle/>
        <a:p>
          <a:endParaRPr lang="en-US"/>
        </a:p>
      </dgm:t>
    </dgm:pt>
    <dgm:pt modelId="{164A1083-2BC6-4D66-9681-8DCD73DEE354}">
      <dgm:prSet/>
      <dgm:spPr/>
      <dgm:t>
        <a:bodyPr/>
        <a:lstStyle/>
        <a:p>
          <a:pPr algn="l" rtl="0"/>
          <a:r>
            <a:rPr lang="en-US" baseline="0" dirty="0" smtClean="0"/>
            <a:t>Complete a baccalaureate or higher degree from a regionally-accredited college or university </a:t>
          </a:r>
          <a:endParaRPr lang="en-US" dirty="0"/>
        </a:p>
      </dgm:t>
    </dgm:pt>
    <dgm:pt modelId="{ADA3CB08-36DD-46BF-AF59-1987BB67CB5F}" type="parTrans" cxnId="{8ED468B5-3B64-4211-B2DE-5C007F289A64}">
      <dgm:prSet/>
      <dgm:spPr/>
      <dgm:t>
        <a:bodyPr/>
        <a:lstStyle/>
        <a:p>
          <a:pPr algn="l"/>
          <a:endParaRPr lang="en-US"/>
        </a:p>
      </dgm:t>
    </dgm:pt>
    <dgm:pt modelId="{3087EC1E-028E-4B23-A7D6-389897004D6A}" type="sibTrans" cxnId="{8ED468B5-3B64-4211-B2DE-5C007F289A64}">
      <dgm:prSet/>
      <dgm:spPr/>
      <dgm:t>
        <a:bodyPr/>
        <a:lstStyle/>
        <a:p>
          <a:pPr algn="l"/>
          <a:endParaRPr lang="en-US"/>
        </a:p>
      </dgm:t>
    </dgm:pt>
    <dgm:pt modelId="{41766979-A672-4CAE-9ECF-07F344446C61}">
      <dgm:prSet/>
      <dgm:spPr>
        <a:solidFill>
          <a:schemeClr val="tx1"/>
        </a:solidFill>
      </dgm:spPr>
      <dgm:t>
        <a:bodyPr/>
        <a:lstStyle/>
        <a:p>
          <a:pPr algn="l" rtl="0"/>
          <a:r>
            <a:rPr lang="en-US" baseline="0" dirty="0" smtClean="0"/>
            <a:t>Satisfy the basic skills requirement </a:t>
          </a:r>
          <a:r>
            <a:rPr lang="en-US" i="1" baseline="0" dirty="0" smtClean="0"/>
            <a:t>(CBEST) </a:t>
          </a:r>
          <a:endParaRPr lang="en-US" dirty="0"/>
        </a:p>
      </dgm:t>
    </dgm:pt>
    <dgm:pt modelId="{35986200-4590-4282-9DE4-94F7D91CA827}" type="parTrans" cxnId="{2784A740-2890-462E-8FDA-920011304238}">
      <dgm:prSet/>
      <dgm:spPr/>
      <dgm:t>
        <a:bodyPr/>
        <a:lstStyle/>
        <a:p>
          <a:pPr algn="l"/>
          <a:endParaRPr lang="en-US"/>
        </a:p>
      </dgm:t>
    </dgm:pt>
    <dgm:pt modelId="{680E3FE5-8CF5-4969-AF90-48731D68BEA3}" type="sibTrans" cxnId="{2784A740-2890-462E-8FDA-920011304238}">
      <dgm:prSet/>
      <dgm:spPr/>
      <dgm:t>
        <a:bodyPr/>
        <a:lstStyle/>
        <a:p>
          <a:pPr algn="l"/>
          <a:endParaRPr lang="en-US"/>
        </a:p>
      </dgm:t>
    </dgm:pt>
    <dgm:pt modelId="{D5DA488B-CC84-42CE-907E-DE5F86623E5A}">
      <dgm:prSet/>
      <dgm:spPr>
        <a:solidFill>
          <a:schemeClr val="tx1"/>
        </a:solidFill>
      </dgm:spPr>
      <dgm:t>
        <a:bodyPr/>
        <a:lstStyle/>
        <a:p>
          <a:pPr algn="l" rtl="0"/>
          <a:r>
            <a:rPr lang="en-US" baseline="0" dirty="0" smtClean="0"/>
            <a:t>Complete subject-matter program</a:t>
          </a:r>
        </a:p>
      </dgm:t>
    </dgm:pt>
    <dgm:pt modelId="{16FE917C-2730-445D-8881-26B589AAF663}" type="parTrans" cxnId="{1FA1C04A-2229-4B99-93E6-70027947BDAA}">
      <dgm:prSet/>
      <dgm:spPr/>
      <dgm:t>
        <a:bodyPr/>
        <a:lstStyle/>
        <a:p>
          <a:pPr algn="l"/>
          <a:endParaRPr lang="en-US"/>
        </a:p>
      </dgm:t>
    </dgm:pt>
    <dgm:pt modelId="{BC44AAD5-9AF7-4E6A-82C3-9FAA33D5E4B8}" type="sibTrans" cxnId="{1FA1C04A-2229-4B99-93E6-70027947BDAA}">
      <dgm:prSet/>
      <dgm:spPr/>
      <dgm:t>
        <a:bodyPr/>
        <a:lstStyle/>
        <a:p>
          <a:pPr algn="l"/>
          <a:endParaRPr lang="en-US"/>
        </a:p>
      </dgm:t>
    </dgm:pt>
    <dgm:pt modelId="{64A1B1AD-9C5D-4E00-ACBC-D2E69850E5A7}">
      <dgm:prSet/>
      <dgm:spPr/>
      <dgm:t>
        <a:bodyPr/>
        <a:lstStyle/>
        <a:p>
          <a:pPr algn="l" rtl="0"/>
          <a:r>
            <a:rPr lang="en-US" baseline="0" dirty="0" smtClean="0"/>
            <a:t>Complete a Commission-approved credential program in the area that you will be teaching </a:t>
          </a:r>
          <a:endParaRPr lang="en-US" dirty="0"/>
        </a:p>
      </dgm:t>
    </dgm:pt>
    <dgm:pt modelId="{B67D00B6-3269-4557-A6D4-7C447A4B1164}" type="parTrans" cxnId="{42B716A2-F655-4D13-B8D0-A8F39F040780}">
      <dgm:prSet/>
      <dgm:spPr/>
      <dgm:t>
        <a:bodyPr/>
        <a:lstStyle/>
        <a:p>
          <a:pPr algn="l"/>
          <a:endParaRPr lang="en-US"/>
        </a:p>
      </dgm:t>
    </dgm:pt>
    <dgm:pt modelId="{B61A2D5D-16AE-459B-86C0-F24482ED9202}" type="sibTrans" cxnId="{42B716A2-F655-4D13-B8D0-A8F39F040780}">
      <dgm:prSet/>
      <dgm:spPr/>
      <dgm:t>
        <a:bodyPr/>
        <a:lstStyle/>
        <a:p>
          <a:pPr algn="l"/>
          <a:endParaRPr lang="en-US"/>
        </a:p>
      </dgm:t>
    </dgm:pt>
    <dgm:pt modelId="{75E3F05E-B086-4ABA-A319-E6E986D581AC}">
      <dgm:prSet/>
      <dgm:spPr>
        <a:solidFill>
          <a:schemeClr val="accent2"/>
        </a:solidFill>
      </dgm:spPr>
      <dgm:t>
        <a:bodyPr/>
        <a:lstStyle/>
        <a:p>
          <a:pPr algn="l" rtl="0"/>
          <a:r>
            <a:rPr lang="en-US" baseline="0" smtClean="0"/>
            <a:t>Complete U.S. Constitution (class/exam)</a:t>
          </a:r>
          <a:endParaRPr lang="en-US"/>
        </a:p>
      </dgm:t>
    </dgm:pt>
    <dgm:pt modelId="{2B855910-7A5D-49AA-B5FC-7C4706EBD0AA}" type="parTrans" cxnId="{BB95A6AB-02AF-4D93-9379-7DD2C5B0DBD5}">
      <dgm:prSet/>
      <dgm:spPr/>
      <dgm:t>
        <a:bodyPr/>
        <a:lstStyle/>
        <a:p>
          <a:pPr algn="l"/>
          <a:endParaRPr lang="en-US"/>
        </a:p>
      </dgm:t>
    </dgm:pt>
    <dgm:pt modelId="{C5C5D040-4966-4EE4-93DE-900F6C5D0A4D}" type="sibTrans" cxnId="{BB95A6AB-02AF-4D93-9379-7DD2C5B0DBD5}">
      <dgm:prSet/>
      <dgm:spPr/>
      <dgm:t>
        <a:bodyPr/>
        <a:lstStyle/>
        <a:p>
          <a:pPr algn="l"/>
          <a:endParaRPr lang="en-US"/>
        </a:p>
      </dgm:t>
    </dgm:pt>
    <dgm:pt modelId="{2FB9E787-F25B-4C07-B3BB-82B42F4F44CA}">
      <dgm:prSet/>
      <dgm:spPr/>
      <dgm:t>
        <a:bodyPr/>
        <a:lstStyle/>
        <a:p>
          <a:pPr algn="l" rtl="0"/>
          <a:r>
            <a:rPr lang="en-US" baseline="0" smtClean="0"/>
            <a:t>CPR</a:t>
          </a:r>
          <a:endParaRPr lang="en-US"/>
        </a:p>
      </dgm:t>
    </dgm:pt>
    <dgm:pt modelId="{B0AA5F43-A005-4FBE-A12F-8441316526E7}" type="parTrans" cxnId="{C321E254-EC7C-48E7-A9AB-7BBDFEACDAC6}">
      <dgm:prSet/>
      <dgm:spPr/>
      <dgm:t>
        <a:bodyPr/>
        <a:lstStyle/>
        <a:p>
          <a:pPr algn="l"/>
          <a:endParaRPr lang="en-US"/>
        </a:p>
      </dgm:t>
    </dgm:pt>
    <dgm:pt modelId="{A0B29A61-CD0E-4454-8F75-A5E71EA0A412}" type="sibTrans" cxnId="{C321E254-EC7C-48E7-A9AB-7BBDFEACDAC6}">
      <dgm:prSet/>
      <dgm:spPr/>
      <dgm:t>
        <a:bodyPr/>
        <a:lstStyle/>
        <a:p>
          <a:pPr algn="l"/>
          <a:endParaRPr lang="en-US"/>
        </a:p>
      </dgm:t>
    </dgm:pt>
    <dgm:pt modelId="{1260C27A-4A27-4B84-8A26-9E7A7BF55C0A}">
      <dgm:prSet/>
      <dgm:spPr>
        <a:solidFill>
          <a:schemeClr val="tx1"/>
        </a:solidFill>
      </dgm:spPr>
      <dgm:t>
        <a:bodyPr/>
        <a:lstStyle/>
        <a:p>
          <a:pPr algn="l" rtl="0"/>
          <a:r>
            <a:rPr lang="en-US" baseline="0" dirty="0" smtClean="0"/>
            <a:t>RICA (for multiple subject or </a:t>
          </a:r>
          <a:r>
            <a:rPr lang="en-US" baseline="0" dirty="0" err="1" smtClean="0"/>
            <a:t>SpEd</a:t>
          </a:r>
          <a:r>
            <a:rPr lang="en-US" baseline="0" dirty="0" smtClean="0"/>
            <a:t>)</a:t>
          </a:r>
        </a:p>
      </dgm:t>
    </dgm:pt>
    <dgm:pt modelId="{F316F035-2171-4CD6-A8EC-204E2F433B1A}" type="sibTrans" cxnId="{CBBC5A91-7DEE-4A4A-AF7A-D9932A83AA61}">
      <dgm:prSet/>
      <dgm:spPr/>
      <dgm:t>
        <a:bodyPr/>
        <a:lstStyle/>
        <a:p>
          <a:endParaRPr lang="en-US"/>
        </a:p>
      </dgm:t>
    </dgm:pt>
    <dgm:pt modelId="{1C967515-E786-4C34-BA5B-0E47E88B1A6F}" type="parTrans" cxnId="{CBBC5A91-7DEE-4A4A-AF7A-D9932A83AA61}">
      <dgm:prSet/>
      <dgm:spPr/>
      <dgm:t>
        <a:bodyPr/>
        <a:lstStyle/>
        <a:p>
          <a:endParaRPr lang="en-US"/>
        </a:p>
      </dgm:t>
    </dgm:pt>
    <dgm:pt modelId="{F640DB01-6A51-4E16-96CB-874CCBBE4005}" type="pres">
      <dgm:prSet presAssocID="{ADB51748-0F9E-4DBE-887C-2D75C8C5CCF5}" presName="linearFlow" presStyleCnt="0">
        <dgm:presLayoutVars>
          <dgm:dir/>
          <dgm:resizeHandles val="exact"/>
        </dgm:presLayoutVars>
      </dgm:prSet>
      <dgm:spPr/>
      <dgm:t>
        <a:bodyPr/>
        <a:lstStyle/>
        <a:p>
          <a:endParaRPr lang="en-US"/>
        </a:p>
      </dgm:t>
    </dgm:pt>
    <dgm:pt modelId="{01FBEA77-F866-42A0-8E56-3C674E040877}" type="pres">
      <dgm:prSet presAssocID="{164A1083-2BC6-4D66-9681-8DCD73DEE354}" presName="composite" presStyleCnt="0"/>
      <dgm:spPr/>
      <dgm:t>
        <a:bodyPr/>
        <a:lstStyle/>
        <a:p>
          <a:endParaRPr lang="en-US"/>
        </a:p>
      </dgm:t>
    </dgm:pt>
    <dgm:pt modelId="{4383FFBE-3BBD-4FC4-A525-3F39D7CF6B62}" type="pres">
      <dgm:prSet presAssocID="{164A1083-2BC6-4D66-9681-8DCD73DEE354}" presName="imgShp" presStyleLbl="fgImgPlace1" presStyleIdx="0" presStyleCnt="7" custLinFactX="-71803" custLinFactNeighborX="-100000" custLinFactNeighborY="-527"/>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t>
        <a:bodyPr/>
        <a:lstStyle/>
        <a:p>
          <a:endParaRPr lang="en-US"/>
        </a:p>
      </dgm:t>
    </dgm:pt>
    <dgm:pt modelId="{80A9FEC7-31E5-4887-9003-F9C2CDEF7814}" type="pres">
      <dgm:prSet presAssocID="{164A1083-2BC6-4D66-9681-8DCD73DEE354}" presName="txShp" presStyleLbl="node1" presStyleIdx="0" presStyleCnt="7" custScaleX="127169" custLinFactNeighborX="3434" custLinFactNeighborY="-527">
        <dgm:presLayoutVars>
          <dgm:bulletEnabled val="1"/>
        </dgm:presLayoutVars>
      </dgm:prSet>
      <dgm:spPr/>
      <dgm:t>
        <a:bodyPr/>
        <a:lstStyle/>
        <a:p>
          <a:endParaRPr lang="en-US"/>
        </a:p>
      </dgm:t>
    </dgm:pt>
    <dgm:pt modelId="{3C148A96-C54B-49AF-8D20-4BB54C5C8557}" type="pres">
      <dgm:prSet presAssocID="{3087EC1E-028E-4B23-A7D6-389897004D6A}" presName="spacing" presStyleCnt="0"/>
      <dgm:spPr/>
      <dgm:t>
        <a:bodyPr/>
        <a:lstStyle/>
        <a:p>
          <a:endParaRPr lang="en-US"/>
        </a:p>
      </dgm:t>
    </dgm:pt>
    <dgm:pt modelId="{22B47889-FEDE-48EB-ABE5-322893A07D79}" type="pres">
      <dgm:prSet presAssocID="{41766979-A672-4CAE-9ECF-07F344446C61}" presName="composite" presStyleCnt="0"/>
      <dgm:spPr/>
      <dgm:t>
        <a:bodyPr/>
        <a:lstStyle/>
        <a:p>
          <a:endParaRPr lang="en-US"/>
        </a:p>
      </dgm:t>
    </dgm:pt>
    <dgm:pt modelId="{749E1B13-D08F-4FC4-8012-12316AA438BE}" type="pres">
      <dgm:prSet presAssocID="{41766979-A672-4CAE-9ECF-07F344446C61}" presName="imgShp" presStyleLbl="fgImgPlace1" presStyleIdx="1" presStyleCnt="7" custScaleX="114661" custScaleY="131910" custLinFactX="-71803" custLinFactNeighborX="-100000" custLinFactNeighborY="-527"/>
      <dgm:spPr>
        <a:blipFill>
          <a:blip xmlns:r="http://schemas.openxmlformats.org/officeDocument/2006/relationships" r:embed="rId2">
            <a:extLst>
              <a:ext uri="{28A0092B-C50C-407E-A947-70E740481C1C}">
                <a14:useLocalDpi xmlns:a14="http://schemas.microsoft.com/office/drawing/2010/main" val="0"/>
              </a:ext>
            </a:extLst>
          </a:blip>
          <a:srcRect/>
          <a:stretch>
            <a:fillRect t="-15000" b="-15000"/>
          </a:stretch>
        </a:blipFill>
      </dgm:spPr>
      <dgm:t>
        <a:bodyPr/>
        <a:lstStyle/>
        <a:p>
          <a:endParaRPr lang="en-US"/>
        </a:p>
      </dgm:t>
    </dgm:pt>
    <dgm:pt modelId="{781DA8E0-CA31-4D32-9CC5-4AEE2F502353}" type="pres">
      <dgm:prSet presAssocID="{41766979-A672-4CAE-9ECF-07F344446C61}" presName="txShp" presStyleLbl="node1" presStyleIdx="1" presStyleCnt="7" custScaleX="127169" custLinFactNeighborX="3434" custLinFactNeighborY="-527">
        <dgm:presLayoutVars>
          <dgm:bulletEnabled val="1"/>
        </dgm:presLayoutVars>
      </dgm:prSet>
      <dgm:spPr/>
      <dgm:t>
        <a:bodyPr/>
        <a:lstStyle/>
        <a:p>
          <a:endParaRPr lang="en-US"/>
        </a:p>
      </dgm:t>
    </dgm:pt>
    <dgm:pt modelId="{D45E4F40-9089-44C0-8D8E-70BF2A1189EA}" type="pres">
      <dgm:prSet presAssocID="{680E3FE5-8CF5-4969-AF90-48731D68BEA3}" presName="spacing" presStyleCnt="0"/>
      <dgm:spPr/>
      <dgm:t>
        <a:bodyPr/>
        <a:lstStyle/>
        <a:p>
          <a:endParaRPr lang="en-US"/>
        </a:p>
      </dgm:t>
    </dgm:pt>
    <dgm:pt modelId="{A9F80D8B-6694-4AED-BEAC-9CB44C442FBE}" type="pres">
      <dgm:prSet presAssocID="{D5DA488B-CC84-42CE-907E-DE5F86623E5A}" presName="composite" presStyleCnt="0"/>
      <dgm:spPr/>
      <dgm:t>
        <a:bodyPr/>
        <a:lstStyle/>
        <a:p>
          <a:endParaRPr lang="en-US"/>
        </a:p>
      </dgm:t>
    </dgm:pt>
    <dgm:pt modelId="{7956E39B-4AE9-46A0-B6F0-41B7DBE3F8A8}" type="pres">
      <dgm:prSet presAssocID="{D5DA488B-CC84-42CE-907E-DE5F86623E5A}" presName="imgShp" presStyleLbl="fgImgPlace1" presStyleIdx="2" presStyleCnt="7" custLinFactX="-71803" custLinFactNeighborX="-100000" custLinFactNeighborY="-527"/>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t>
        <a:bodyPr/>
        <a:lstStyle/>
        <a:p>
          <a:endParaRPr lang="en-US"/>
        </a:p>
      </dgm:t>
    </dgm:pt>
    <dgm:pt modelId="{903C4093-0811-4F06-8CF7-0C63758D0957}" type="pres">
      <dgm:prSet presAssocID="{D5DA488B-CC84-42CE-907E-DE5F86623E5A}" presName="txShp" presStyleLbl="node1" presStyleIdx="2" presStyleCnt="7" custScaleX="127169" custLinFactNeighborX="3434" custLinFactNeighborY="-527">
        <dgm:presLayoutVars>
          <dgm:bulletEnabled val="1"/>
        </dgm:presLayoutVars>
      </dgm:prSet>
      <dgm:spPr/>
      <dgm:t>
        <a:bodyPr/>
        <a:lstStyle/>
        <a:p>
          <a:endParaRPr lang="en-US"/>
        </a:p>
      </dgm:t>
    </dgm:pt>
    <dgm:pt modelId="{FF5B277D-EF8A-4492-AAA0-4E6505B55895}" type="pres">
      <dgm:prSet presAssocID="{BC44AAD5-9AF7-4E6A-82C3-9FAA33D5E4B8}" presName="spacing" presStyleCnt="0"/>
      <dgm:spPr/>
      <dgm:t>
        <a:bodyPr/>
        <a:lstStyle/>
        <a:p>
          <a:endParaRPr lang="en-US"/>
        </a:p>
      </dgm:t>
    </dgm:pt>
    <dgm:pt modelId="{25C6B446-5D2D-454F-955B-B326FF210A90}" type="pres">
      <dgm:prSet presAssocID="{1260C27A-4A27-4B84-8A26-9E7A7BF55C0A}" presName="composite" presStyleCnt="0"/>
      <dgm:spPr/>
    </dgm:pt>
    <dgm:pt modelId="{1DA3C7F9-2A67-4334-8D72-AE3B7F0807E0}" type="pres">
      <dgm:prSet presAssocID="{1260C27A-4A27-4B84-8A26-9E7A7BF55C0A}" presName="imgShp" presStyleLbl="fgImgPlace1" presStyleIdx="3" presStyleCnt="7" custLinFactX="-68486" custLinFactNeighborX="-100000" custLinFactNeighborY="-1452"/>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AEEEC3B4-D12D-40C2-A551-40E6FEF5FE36}" type="pres">
      <dgm:prSet presAssocID="{1260C27A-4A27-4B84-8A26-9E7A7BF55C0A}" presName="txShp" presStyleLbl="node1" presStyleIdx="3" presStyleCnt="7" custScaleX="126622" custLinFactNeighborX="3092" custLinFactNeighborY="5810">
        <dgm:presLayoutVars>
          <dgm:bulletEnabled val="1"/>
        </dgm:presLayoutVars>
      </dgm:prSet>
      <dgm:spPr/>
      <dgm:t>
        <a:bodyPr/>
        <a:lstStyle/>
        <a:p>
          <a:endParaRPr lang="en-US"/>
        </a:p>
      </dgm:t>
    </dgm:pt>
    <dgm:pt modelId="{2E715259-F0C6-4501-9EB7-7962E224A0AE}" type="pres">
      <dgm:prSet presAssocID="{F316F035-2171-4CD6-A8EC-204E2F433B1A}" presName="spacing" presStyleCnt="0"/>
      <dgm:spPr/>
    </dgm:pt>
    <dgm:pt modelId="{202AFCA3-308B-454B-8F4E-08FB1C0C03A5}" type="pres">
      <dgm:prSet presAssocID="{64A1B1AD-9C5D-4E00-ACBC-D2E69850E5A7}" presName="composite" presStyleCnt="0"/>
      <dgm:spPr/>
      <dgm:t>
        <a:bodyPr/>
        <a:lstStyle/>
        <a:p>
          <a:endParaRPr lang="en-US"/>
        </a:p>
      </dgm:t>
    </dgm:pt>
    <dgm:pt modelId="{F7AE44A3-6CB9-42B3-A394-4EA0AEB5A198}" type="pres">
      <dgm:prSet presAssocID="{64A1B1AD-9C5D-4E00-ACBC-D2E69850E5A7}" presName="imgShp" presStyleLbl="fgImgPlace1" presStyleIdx="4" presStyleCnt="7" custLinFactX="-71803" custLinFactNeighborX="-100000" custLinFactNeighborY="-527"/>
      <dgm:spPr>
        <a:blipFill>
          <a:blip xmlns:r="http://schemas.openxmlformats.org/officeDocument/2006/relationships" r:embed="rId5">
            <a:extLst>
              <a:ext uri="{28A0092B-C50C-407E-A947-70E740481C1C}">
                <a14:useLocalDpi xmlns:a14="http://schemas.microsoft.com/office/drawing/2010/main" val="0"/>
              </a:ext>
            </a:extLst>
          </a:blip>
          <a:srcRect/>
          <a:stretch>
            <a:fillRect l="-39000" r="-39000"/>
          </a:stretch>
        </a:blipFill>
      </dgm:spPr>
      <dgm:t>
        <a:bodyPr/>
        <a:lstStyle/>
        <a:p>
          <a:endParaRPr lang="en-US"/>
        </a:p>
      </dgm:t>
    </dgm:pt>
    <dgm:pt modelId="{61B1B8AE-F9D3-42C3-998F-F573F071274E}" type="pres">
      <dgm:prSet presAssocID="{64A1B1AD-9C5D-4E00-ACBC-D2E69850E5A7}" presName="txShp" presStyleLbl="node1" presStyleIdx="4" presStyleCnt="7" custScaleX="127169" custLinFactNeighborX="3434" custLinFactNeighborY="-527">
        <dgm:presLayoutVars>
          <dgm:bulletEnabled val="1"/>
        </dgm:presLayoutVars>
      </dgm:prSet>
      <dgm:spPr/>
      <dgm:t>
        <a:bodyPr/>
        <a:lstStyle/>
        <a:p>
          <a:endParaRPr lang="en-US"/>
        </a:p>
      </dgm:t>
    </dgm:pt>
    <dgm:pt modelId="{C95374EC-20BB-4BE1-A857-AF28E61E7D67}" type="pres">
      <dgm:prSet presAssocID="{B61A2D5D-16AE-459B-86C0-F24482ED9202}" presName="spacing" presStyleCnt="0"/>
      <dgm:spPr/>
      <dgm:t>
        <a:bodyPr/>
        <a:lstStyle/>
        <a:p>
          <a:endParaRPr lang="en-US"/>
        </a:p>
      </dgm:t>
    </dgm:pt>
    <dgm:pt modelId="{8DEB9958-B516-4D7B-BC4F-53C6828198AF}" type="pres">
      <dgm:prSet presAssocID="{75E3F05E-B086-4ABA-A319-E6E986D581AC}" presName="composite" presStyleCnt="0"/>
      <dgm:spPr/>
      <dgm:t>
        <a:bodyPr/>
        <a:lstStyle/>
        <a:p>
          <a:endParaRPr lang="en-US"/>
        </a:p>
      </dgm:t>
    </dgm:pt>
    <dgm:pt modelId="{E45F20CF-AD58-455B-905A-80E0EDE199A8}" type="pres">
      <dgm:prSet presAssocID="{75E3F05E-B086-4ABA-A319-E6E986D581AC}" presName="imgShp" presStyleLbl="fgImgPlace1" presStyleIdx="5" presStyleCnt="7" custLinFactX="-71803" custLinFactNeighborX="-100000" custLinFactNeighborY="-527"/>
      <dgm:spPr>
        <a:blipFill>
          <a:blip xmlns:r="http://schemas.openxmlformats.org/officeDocument/2006/relationships" r:embed="rId6">
            <a:extLst>
              <a:ext uri="{28A0092B-C50C-407E-A947-70E740481C1C}">
                <a14:useLocalDpi xmlns:a14="http://schemas.microsoft.com/office/drawing/2010/main" val="0"/>
              </a:ext>
            </a:extLst>
          </a:blip>
          <a:srcRect/>
          <a:stretch>
            <a:fillRect l="-27000" r="-27000"/>
          </a:stretch>
        </a:blipFill>
      </dgm:spPr>
      <dgm:t>
        <a:bodyPr/>
        <a:lstStyle/>
        <a:p>
          <a:endParaRPr lang="en-US"/>
        </a:p>
      </dgm:t>
    </dgm:pt>
    <dgm:pt modelId="{958F6AC3-D028-4AE8-9EF6-657B59429E90}" type="pres">
      <dgm:prSet presAssocID="{75E3F05E-B086-4ABA-A319-E6E986D581AC}" presName="txShp" presStyleLbl="node1" presStyleIdx="5" presStyleCnt="7" custScaleX="127169" custLinFactNeighborX="3434" custLinFactNeighborY="-527">
        <dgm:presLayoutVars>
          <dgm:bulletEnabled val="1"/>
        </dgm:presLayoutVars>
      </dgm:prSet>
      <dgm:spPr/>
      <dgm:t>
        <a:bodyPr/>
        <a:lstStyle/>
        <a:p>
          <a:endParaRPr lang="en-US"/>
        </a:p>
      </dgm:t>
    </dgm:pt>
    <dgm:pt modelId="{D21F3E33-C9F2-4252-B3C2-CB26546CB08C}" type="pres">
      <dgm:prSet presAssocID="{C5C5D040-4966-4EE4-93DE-900F6C5D0A4D}" presName="spacing" presStyleCnt="0"/>
      <dgm:spPr/>
      <dgm:t>
        <a:bodyPr/>
        <a:lstStyle/>
        <a:p>
          <a:endParaRPr lang="en-US"/>
        </a:p>
      </dgm:t>
    </dgm:pt>
    <dgm:pt modelId="{6C4369C8-55C1-4234-9CCB-5D63CD018CF1}" type="pres">
      <dgm:prSet presAssocID="{2FB9E787-F25B-4C07-B3BB-82B42F4F44CA}" presName="composite" presStyleCnt="0"/>
      <dgm:spPr/>
      <dgm:t>
        <a:bodyPr/>
        <a:lstStyle/>
        <a:p>
          <a:endParaRPr lang="en-US"/>
        </a:p>
      </dgm:t>
    </dgm:pt>
    <dgm:pt modelId="{F4C8841E-437F-4FE9-AC14-F3F730E729DF}" type="pres">
      <dgm:prSet presAssocID="{2FB9E787-F25B-4C07-B3BB-82B42F4F44CA}" presName="imgShp" presStyleLbl="fgImgPlace1" presStyleIdx="6" presStyleCnt="7" custLinFactX="-71803" custLinFactNeighborX="-100000" custLinFactNeighborY="-527"/>
      <dgm:spPr>
        <a:blipFill>
          <a:blip xmlns:r="http://schemas.openxmlformats.org/officeDocument/2006/relationships" r:embed="rId7">
            <a:extLst>
              <a:ext uri="{28A0092B-C50C-407E-A947-70E740481C1C}">
                <a14:useLocalDpi xmlns:a14="http://schemas.microsoft.com/office/drawing/2010/main" val="0"/>
              </a:ext>
            </a:extLst>
          </a:blip>
          <a:srcRect/>
          <a:stretch>
            <a:fillRect l="-17000" r="-17000"/>
          </a:stretch>
        </a:blipFill>
      </dgm:spPr>
      <dgm:t>
        <a:bodyPr/>
        <a:lstStyle/>
        <a:p>
          <a:endParaRPr lang="en-US"/>
        </a:p>
      </dgm:t>
    </dgm:pt>
    <dgm:pt modelId="{573EDBB9-E5DD-407F-A94A-C3D57C04FF74}" type="pres">
      <dgm:prSet presAssocID="{2FB9E787-F25B-4C07-B3BB-82B42F4F44CA}" presName="txShp" presStyleLbl="node1" presStyleIdx="6" presStyleCnt="7" custScaleX="127169" custLinFactNeighborX="3434" custLinFactNeighborY="47142">
        <dgm:presLayoutVars>
          <dgm:bulletEnabled val="1"/>
        </dgm:presLayoutVars>
      </dgm:prSet>
      <dgm:spPr/>
      <dgm:t>
        <a:bodyPr/>
        <a:lstStyle/>
        <a:p>
          <a:endParaRPr lang="en-US"/>
        </a:p>
      </dgm:t>
    </dgm:pt>
  </dgm:ptLst>
  <dgm:cxnLst>
    <dgm:cxn modelId="{BB95A6AB-02AF-4D93-9379-7DD2C5B0DBD5}" srcId="{ADB51748-0F9E-4DBE-887C-2D75C8C5CCF5}" destId="{75E3F05E-B086-4ABA-A319-E6E986D581AC}" srcOrd="5" destOrd="0" parTransId="{2B855910-7A5D-49AA-B5FC-7C4706EBD0AA}" sibTransId="{C5C5D040-4966-4EE4-93DE-900F6C5D0A4D}"/>
    <dgm:cxn modelId="{83D88FF4-FFD1-4FB4-8BD8-0E44BAE746D0}" type="presOf" srcId="{75E3F05E-B086-4ABA-A319-E6E986D581AC}" destId="{958F6AC3-D028-4AE8-9EF6-657B59429E90}" srcOrd="0" destOrd="0" presId="urn:microsoft.com/office/officeart/2005/8/layout/vList3"/>
    <dgm:cxn modelId="{2268825F-BB91-4BCF-B50A-EEA3A3209678}" type="presOf" srcId="{64A1B1AD-9C5D-4E00-ACBC-D2E69850E5A7}" destId="{61B1B8AE-F9D3-42C3-998F-F573F071274E}" srcOrd="0" destOrd="0" presId="urn:microsoft.com/office/officeart/2005/8/layout/vList3"/>
    <dgm:cxn modelId="{42B716A2-F655-4D13-B8D0-A8F39F040780}" srcId="{ADB51748-0F9E-4DBE-887C-2D75C8C5CCF5}" destId="{64A1B1AD-9C5D-4E00-ACBC-D2E69850E5A7}" srcOrd="4" destOrd="0" parTransId="{B67D00B6-3269-4557-A6D4-7C447A4B1164}" sibTransId="{B61A2D5D-16AE-459B-86C0-F24482ED9202}"/>
    <dgm:cxn modelId="{CBBC5A91-7DEE-4A4A-AF7A-D9932A83AA61}" srcId="{ADB51748-0F9E-4DBE-887C-2D75C8C5CCF5}" destId="{1260C27A-4A27-4B84-8A26-9E7A7BF55C0A}" srcOrd="3" destOrd="0" parTransId="{1C967515-E786-4C34-BA5B-0E47E88B1A6F}" sibTransId="{F316F035-2171-4CD6-A8EC-204E2F433B1A}"/>
    <dgm:cxn modelId="{1FA1C04A-2229-4B99-93E6-70027947BDAA}" srcId="{ADB51748-0F9E-4DBE-887C-2D75C8C5CCF5}" destId="{D5DA488B-CC84-42CE-907E-DE5F86623E5A}" srcOrd="2" destOrd="0" parTransId="{16FE917C-2730-445D-8881-26B589AAF663}" sibTransId="{BC44AAD5-9AF7-4E6A-82C3-9FAA33D5E4B8}"/>
    <dgm:cxn modelId="{2784A740-2890-462E-8FDA-920011304238}" srcId="{ADB51748-0F9E-4DBE-887C-2D75C8C5CCF5}" destId="{41766979-A672-4CAE-9ECF-07F344446C61}" srcOrd="1" destOrd="0" parTransId="{35986200-4590-4282-9DE4-94F7D91CA827}" sibTransId="{680E3FE5-8CF5-4969-AF90-48731D68BEA3}"/>
    <dgm:cxn modelId="{8ED468B5-3B64-4211-B2DE-5C007F289A64}" srcId="{ADB51748-0F9E-4DBE-887C-2D75C8C5CCF5}" destId="{164A1083-2BC6-4D66-9681-8DCD73DEE354}" srcOrd="0" destOrd="0" parTransId="{ADA3CB08-36DD-46BF-AF59-1987BB67CB5F}" sibTransId="{3087EC1E-028E-4B23-A7D6-389897004D6A}"/>
    <dgm:cxn modelId="{43C5AFAF-AA13-4396-B48F-76149CCFE210}" type="presOf" srcId="{2FB9E787-F25B-4C07-B3BB-82B42F4F44CA}" destId="{573EDBB9-E5DD-407F-A94A-C3D57C04FF74}" srcOrd="0" destOrd="0" presId="urn:microsoft.com/office/officeart/2005/8/layout/vList3"/>
    <dgm:cxn modelId="{5DD00B94-119F-4A55-A507-ED3736E72E4C}" type="presOf" srcId="{164A1083-2BC6-4D66-9681-8DCD73DEE354}" destId="{80A9FEC7-31E5-4887-9003-F9C2CDEF7814}" srcOrd="0" destOrd="0" presId="urn:microsoft.com/office/officeart/2005/8/layout/vList3"/>
    <dgm:cxn modelId="{FE6611BC-C461-4FC8-8038-04A5A330DE48}" type="presOf" srcId="{D5DA488B-CC84-42CE-907E-DE5F86623E5A}" destId="{903C4093-0811-4F06-8CF7-0C63758D0957}" srcOrd="0" destOrd="0" presId="urn:microsoft.com/office/officeart/2005/8/layout/vList3"/>
    <dgm:cxn modelId="{C321E254-EC7C-48E7-A9AB-7BBDFEACDAC6}" srcId="{ADB51748-0F9E-4DBE-887C-2D75C8C5CCF5}" destId="{2FB9E787-F25B-4C07-B3BB-82B42F4F44CA}" srcOrd="6" destOrd="0" parTransId="{B0AA5F43-A005-4FBE-A12F-8441316526E7}" sibTransId="{A0B29A61-CD0E-4454-8F75-A5E71EA0A412}"/>
    <dgm:cxn modelId="{58D8D538-27AF-4183-92A7-FB07FD56D173}" type="presOf" srcId="{1260C27A-4A27-4B84-8A26-9E7A7BF55C0A}" destId="{AEEEC3B4-D12D-40C2-A551-40E6FEF5FE36}" srcOrd="0" destOrd="0" presId="urn:microsoft.com/office/officeart/2005/8/layout/vList3"/>
    <dgm:cxn modelId="{B91FE7B1-0064-4648-89B4-0BC22BB05C84}" type="presOf" srcId="{ADB51748-0F9E-4DBE-887C-2D75C8C5CCF5}" destId="{F640DB01-6A51-4E16-96CB-874CCBBE4005}" srcOrd="0" destOrd="0" presId="urn:microsoft.com/office/officeart/2005/8/layout/vList3"/>
    <dgm:cxn modelId="{58F629CC-FEBB-4212-AB0C-FD88070539DA}" type="presOf" srcId="{41766979-A672-4CAE-9ECF-07F344446C61}" destId="{781DA8E0-CA31-4D32-9CC5-4AEE2F502353}" srcOrd="0" destOrd="0" presId="urn:microsoft.com/office/officeart/2005/8/layout/vList3"/>
    <dgm:cxn modelId="{C6BBA39F-21BB-4AC8-A8C3-5F6E70BC4DE3}" type="presParOf" srcId="{F640DB01-6A51-4E16-96CB-874CCBBE4005}" destId="{01FBEA77-F866-42A0-8E56-3C674E040877}" srcOrd="0" destOrd="0" presId="urn:microsoft.com/office/officeart/2005/8/layout/vList3"/>
    <dgm:cxn modelId="{1DD25696-E9A2-4241-9D13-F29BBD469A28}" type="presParOf" srcId="{01FBEA77-F866-42A0-8E56-3C674E040877}" destId="{4383FFBE-3BBD-4FC4-A525-3F39D7CF6B62}" srcOrd="0" destOrd="0" presId="urn:microsoft.com/office/officeart/2005/8/layout/vList3"/>
    <dgm:cxn modelId="{51245AE0-7EC7-43D3-866C-28E52EC1D028}" type="presParOf" srcId="{01FBEA77-F866-42A0-8E56-3C674E040877}" destId="{80A9FEC7-31E5-4887-9003-F9C2CDEF7814}" srcOrd="1" destOrd="0" presId="urn:microsoft.com/office/officeart/2005/8/layout/vList3"/>
    <dgm:cxn modelId="{1A638497-AB30-4084-9969-FD9AAB700C36}" type="presParOf" srcId="{F640DB01-6A51-4E16-96CB-874CCBBE4005}" destId="{3C148A96-C54B-49AF-8D20-4BB54C5C8557}" srcOrd="1" destOrd="0" presId="urn:microsoft.com/office/officeart/2005/8/layout/vList3"/>
    <dgm:cxn modelId="{BDBC2F81-C994-4DE0-9F8B-1C42B3DFDBB5}" type="presParOf" srcId="{F640DB01-6A51-4E16-96CB-874CCBBE4005}" destId="{22B47889-FEDE-48EB-ABE5-322893A07D79}" srcOrd="2" destOrd="0" presId="urn:microsoft.com/office/officeart/2005/8/layout/vList3"/>
    <dgm:cxn modelId="{A40C1DEE-EBAA-44C6-8E26-8CFEF9A5F538}" type="presParOf" srcId="{22B47889-FEDE-48EB-ABE5-322893A07D79}" destId="{749E1B13-D08F-4FC4-8012-12316AA438BE}" srcOrd="0" destOrd="0" presId="urn:microsoft.com/office/officeart/2005/8/layout/vList3"/>
    <dgm:cxn modelId="{AAD4FD33-D93E-4256-94D1-B8C2BB904A18}" type="presParOf" srcId="{22B47889-FEDE-48EB-ABE5-322893A07D79}" destId="{781DA8E0-CA31-4D32-9CC5-4AEE2F502353}" srcOrd="1" destOrd="0" presId="urn:microsoft.com/office/officeart/2005/8/layout/vList3"/>
    <dgm:cxn modelId="{B8738E5A-3273-430B-9888-00C7CE34DF01}" type="presParOf" srcId="{F640DB01-6A51-4E16-96CB-874CCBBE4005}" destId="{D45E4F40-9089-44C0-8D8E-70BF2A1189EA}" srcOrd="3" destOrd="0" presId="urn:microsoft.com/office/officeart/2005/8/layout/vList3"/>
    <dgm:cxn modelId="{04FA159C-65A9-40DC-AC25-9E3730DA9520}" type="presParOf" srcId="{F640DB01-6A51-4E16-96CB-874CCBBE4005}" destId="{A9F80D8B-6694-4AED-BEAC-9CB44C442FBE}" srcOrd="4" destOrd="0" presId="urn:microsoft.com/office/officeart/2005/8/layout/vList3"/>
    <dgm:cxn modelId="{721E451A-9380-4720-A233-25206F9A7D63}" type="presParOf" srcId="{A9F80D8B-6694-4AED-BEAC-9CB44C442FBE}" destId="{7956E39B-4AE9-46A0-B6F0-41B7DBE3F8A8}" srcOrd="0" destOrd="0" presId="urn:microsoft.com/office/officeart/2005/8/layout/vList3"/>
    <dgm:cxn modelId="{6015B84D-64DB-4392-A934-FC853073B117}" type="presParOf" srcId="{A9F80D8B-6694-4AED-BEAC-9CB44C442FBE}" destId="{903C4093-0811-4F06-8CF7-0C63758D0957}" srcOrd="1" destOrd="0" presId="urn:microsoft.com/office/officeart/2005/8/layout/vList3"/>
    <dgm:cxn modelId="{DF1B6F35-E0B1-42A6-BF15-4C94F918C1AF}" type="presParOf" srcId="{F640DB01-6A51-4E16-96CB-874CCBBE4005}" destId="{FF5B277D-EF8A-4492-AAA0-4E6505B55895}" srcOrd="5" destOrd="0" presId="urn:microsoft.com/office/officeart/2005/8/layout/vList3"/>
    <dgm:cxn modelId="{79B79DFA-01BE-4E5A-A8F6-3CF8C05C0166}" type="presParOf" srcId="{F640DB01-6A51-4E16-96CB-874CCBBE4005}" destId="{25C6B446-5D2D-454F-955B-B326FF210A90}" srcOrd="6" destOrd="0" presId="urn:microsoft.com/office/officeart/2005/8/layout/vList3"/>
    <dgm:cxn modelId="{F8A8A43A-E784-489D-9069-7E2558EA6BF2}" type="presParOf" srcId="{25C6B446-5D2D-454F-955B-B326FF210A90}" destId="{1DA3C7F9-2A67-4334-8D72-AE3B7F0807E0}" srcOrd="0" destOrd="0" presId="urn:microsoft.com/office/officeart/2005/8/layout/vList3"/>
    <dgm:cxn modelId="{1305EC13-0000-490A-94A6-87FF5FDDD776}" type="presParOf" srcId="{25C6B446-5D2D-454F-955B-B326FF210A90}" destId="{AEEEC3B4-D12D-40C2-A551-40E6FEF5FE36}" srcOrd="1" destOrd="0" presId="urn:microsoft.com/office/officeart/2005/8/layout/vList3"/>
    <dgm:cxn modelId="{3FEF997A-5CED-4BC4-BAE4-3EE270A23C72}" type="presParOf" srcId="{F640DB01-6A51-4E16-96CB-874CCBBE4005}" destId="{2E715259-F0C6-4501-9EB7-7962E224A0AE}" srcOrd="7" destOrd="0" presId="urn:microsoft.com/office/officeart/2005/8/layout/vList3"/>
    <dgm:cxn modelId="{59F140C4-3D82-497C-A910-91881BA258AD}" type="presParOf" srcId="{F640DB01-6A51-4E16-96CB-874CCBBE4005}" destId="{202AFCA3-308B-454B-8F4E-08FB1C0C03A5}" srcOrd="8" destOrd="0" presId="urn:microsoft.com/office/officeart/2005/8/layout/vList3"/>
    <dgm:cxn modelId="{CFBBEDA2-A94E-4490-95FC-8EFB4D2BF077}" type="presParOf" srcId="{202AFCA3-308B-454B-8F4E-08FB1C0C03A5}" destId="{F7AE44A3-6CB9-42B3-A394-4EA0AEB5A198}" srcOrd="0" destOrd="0" presId="urn:microsoft.com/office/officeart/2005/8/layout/vList3"/>
    <dgm:cxn modelId="{F806A756-3A8E-4E28-9D79-3EDE04208BAF}" type="presParOf" srcId="{202AFCA3-308B-454B-8F4E-08FB1C0C03A5}" destId="{61B1B8AE-F9D3-42C3-998F-F573F071274E}" srcOrd="1" destOrd="0" presId="urn:microsoft.com/office/officeart/2005/8/layout/vList3"/>
    <dgm:cxn modelId="{06D563F9-A83F-4114-8F33-096FC9044AE4}" type="presParOf" srcId="{F640DB01-6A51-4E16-96CB-874CCBBE4005}" destId="{C95374EC-20BB-4BE1-A857-AF28E61E7D67}" srcOrd="9" destOrd="0" presId="urn:microsoft.com/office/officeart/2005/8/layout/vList3"/>
    <dgm:cxn modelId="{1E5BBFC9-0699-4D00-AD66-09C008C51FB4}" type="presParOf" srcId="{F640DB01-6A51-4E16-96CB-874CCBBE4005}" destId="{8DEB9958-B516-4D7B-BC4F-53C6828198AF}" srcOrd="10" destOrd="0" presId="urn:microsoft.com/office/officeart/2005/8/layout/vList3"/>
    <dgm:cxn modelId="{45DF8D79-15D9-493B-AB90-9A009D591CAA}" type="presParOf" srcId="{8DEB9958-B516-4D7B-BC4F-53C6828198AF}" destId="{E45F20CF-AD58-455B-905A-80E0EDE199A8}" srcOrd="0" destOrd="0" presId="urn:microsoft.com/office/officeart/2005/8/layout/vList3"/>
    <dgm:cxn modelId="{A80E26F5-954E-4867-B039-517A4212243C}" type="presParOf" srcId="{8DEB9958-B516-4D7B-BC4F-53C6828198AF}" destId="{958F6AC3-D028-4AE8-9EF6-657B59429E90}" srcOrd="1" destOrd="0" presId="urn:microsoft.com/office/officeart/2005/8/layout/vList3"/>
    <dgm:cxn modelId="{F8CF1201-2186-40A9-A11C-90402519882B}" type="presParOf" srcId="{F640DB01-6A51-4E16-96CB-874CCBBE4005}" destId="{D21F3E33-C9F2-4252-B3C2-CB26546CB08C}" srcOrd="11" destOrd="0" presId="urn:microsoft.com/office/officeart/2005/8/layout/vList3"/>
    <dgm:cxn modelId="{138EA792-22FC-4EAF-932C-DC4E4D5F3B2A}" type="presParOf" srcId="{F640DB01-6A51-4E16-96CB-874CCBBE4005}" destId="{6C4369C8-55C1-4234-9CCB-5D63CD018CF1}" srcOrd="12" destOrd="0" presId="urn:microsoft.com/office/officeart/2005/8/layout/vList3"/>
    <dgm:cxn modelId="{D623CD8F-7278-4F81-A7AA-3DF68682EF90}" type="presParOf" srcId="{6C4369C8-55C1-4234-9CCB-5D63CD018CF1}" destId="{F4C8841E-437F-4FE9-AC14-F3F730E729DF}" srcOrd="0" destOrd="0" presId="urn:microsoft.com/office/officeart/2005/8/layout/vList3"/>
    <dgm:cxn modelId="{A129B5D1-4641-44F9-A145-DCA92609D4ED}" type="presParOf" srcId="{6C4369C8-55C1-4234-9CCB-5D63CD018CF1}" destId="{573EDBB9-E5DD-407F-A94A-C3D57C04FF74}"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965D40E-6C37-4CCB-AEC7-1D8D857DA3B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4C0EFE8-9AF1-4327-BBEE-F245B2D9C43F}" type="pres">
      <dgm:prSet presAssocID="{7965D40E-6C37-4CCB-AEC7-1D8D857DA3BF}" presName="linear" presStyleCnt="0">
        <dgm:presLayoutVars>
          <dgm:animLvl val="lvl"/>
          <dgm:resizeHandles val="exact"/>
        </dgm:presLayoutVars>
      </dgm:prSet>
      <dgm:spPr/>
      <dgm:t>
        <a:bodyPr/>
        <a:lstStyle/>
        <a:p>
          <a:endParaRPr lang="en-US"/>
        </a:p>
      </dgm:t>
    </dgm:pt>
  </dgm:ptLst>
  <dgm:cxnLst>
    <dgm:cxn modelId="{A8BF6BBF-608A-4B24-97F2-56E28B17CDD5}" type="presOf" srcId="{7965D40E-6C37-4CCB-AEC7-1D8D857DA3BF}" destId="{34C0EFE8-9AF1-4327-BBEE-F245B2D9C43F}"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81E3788-D049-4838-9A92-81588DCD344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FA7D86F-C7D3-4D6D-8EAA-2DBC81B9F51A}">
      <dgm:prSet/>
      <dgm:spPr/>
      <dgm:t>
        <a:bodyPr/>
        <a:lstStyle/>
        <a:p>
          <a:pPr rtl="0"/>
          <a:r>
            <a:rPr lang="en-US" dirty="0" smtClean="0"/>
            <a:t>Your Responsible for the following:</a:t>
          </a:r>
          <a:endParaRPr lang="en-US" dirty="0"/>
        </a:p>
      </dgm:t>
    </dgm:pt>
    <dgm:pt modelId="{336519D3-C915-4105-8CE4-D4FDB1E49521}" type="parTrans" cxnId="{AA23E502-7F0C-4E90-AC4C-A996181B5224}">
      <dgm:prSet/>
      <dgm:spPr/>
      <dgm:t>
        <a:bodyPr/>
        <a:lstStyle/>
        <a:p>
          <a:endParaRPr lang="en-US"/>
        </a:p>
      </dgm:t>
    </dgm:pt>
    <dgm:pt modelId="{D4BB4D8A-5715-426F-9E80-384E4907318D}" type="sibTrans" cxnId="{AA23E502-7F0C-4E90-AC4C-A996181B5224}">
      <dgm:prSet/>
      <dgm:spPr/>
      <dgm:t>
        <a:bodyPr/>
        <a:lstStyle/>
        <a:p>
          <a:endParaRPr lang="en-US"/>
        </a:p>
      </dgm:t>
    </dgm:pt>
    <dgm:pt modelId="{BBD7DCB5-3544-4DB3-B933-83A7CA94CC24}">
      <dgm:prSet/>
      <dgm:spPr/>
      <dgm:t>
        <a:bodyPr/>
        <a:lstStyle/>
        <a:p>
          <a:pPr rtl="0"/>
          <a:r>
            <a:rPr lang="en-US" smtClean="0">
              <a:solidFill>
                <a:schemeClr val="tx1"/>
              </a:solidFill>
              <a:cs typeface="Segoe UI" panose="020B0502040204020203" pitchFamily="34" charset="0"/>
            </a:rPr>
            <a:t>Follow what your advisor says for your major!</a:t>
          </a:r>
          <a:endParaRPr lang="en-US" dirty="0">
            <a:solidFill>
              <a:schemeClr val="tx1"/>
            </a:solidFill>
          </a:endParaRPr>
        </a:p>
      </dgm:t>
    </dgm:pt>
    <dgm:pt modelId="{1AB59E96-C2E9-4AD0-A5C0-970BBDDA25BA}" type="parTrans" cxnId="{10BC7396-14FC-4D73-B066-064BD65FA0D3}">
      <dgm:prSet/>
      <dgm:spPr/>
      <dgm:t>
        <a:bodyPr/>
        <a:lstStyle/>
        <a:p>
          <a:endParaRPr lang="en-US"/>
        </a:p>
      </dgm:t>
    </dgm:pt>
    <dgm:pt modelId="{4BFD4F1A-C569-489E-B840-AD7E1B03BCFF}" type="sibTrans" cxnId="{10BC7396-14FC-4D73-B066-064BD65FA0D3}">
      <dgm:prSet/>
      <dgm:spPr/>
      <dgm:t>
        <a:bodyPr/>
        <a:lstStyle/>
        <a:p>
          <a:endParaRPr lang="en-US"/>
        </a:p>
      </dgm:t>
    </dgm:pt>
    <dgm:pt modelId="{19F407AA-BD25-4BBB-8D34-B5BB6C871F8E}">
      <dgm:prSet/>
      <dgm:spPr/>
      <dgm:t>
        <a:bodyPr/>
        <a:lstStyle/>
        <a:p>
          <a:r>
            <a:rPr lang="en-US" smtClean="0">
              <a:solidFill>
                <a:schemeClr val="tx1"/>
              </a:solidFill>
              <a:cs typeface="Segoe UI" panose="020B0502040204020203" pitchFamily="34" charset="0"/>
            </a:rPr>
            <a:t>Take EDCI 4000 upon admission!</a:t>
          </a:r>
          <a:endParaRPr lang="en-US" dirty="0">
            <a:solidFill>
              <a:schemeClr val="tx1"/>
            </a:solidFill>
            <a:cs typeface="Segoe UI" panose="020B0502040204020203" pitchFamily="34" charset="0"/>
          </a:endParaRPr>
        </a:p>
      </dgm:t>
    </dgm:pt>
    <dgm:pt modelId="{F49383BD-EB38-43A4-86BA-3FFCBE555540}" type="parTrans" cxnId="{E33A3DB2-ECBC-4AAE-BC6A-5A2CE5303F2A}">
      <dgm:prSet/>
      <dgm:spPr/>
      <dgm:t>
        <a:bodyPr/>
        <a:lstStyle/>
        <a:p>
          <a:endParaRPr lang="en-US"/>
        </a:p>
      </dgm:t>
    </dgm:pt>
    <dgm:pt modelId="{235A2E8C-00D1-43E6-9CAD-B67622B851DC}" type="sibTrans" cxnId="{E33A3DB2-ECBC-4AAE-BC6A-5A2CE5303F2A}">
      <dgm:prSet/>
      <dgm:spPr/>
      <dgm:t>
        <a:bodyPr/>
        <a:lstStyle/>
        <a:p>
          <a:endParaRPr lang="en-US"/>
        </a:p>
      </dgm:t>
    </dgm:pt>
    <dgm:pt modelId="{C2EDA2B8-CBD4-4302-8ED9-FF9608CA96C9}">
      <dgm:prSet/>
      <dgm:spPr/>
      <dgm:t>
        <a:bodyPr/>
        <a:lstStyle/>
        <a:p>
          <a:r>
            <a:rPr lang="en-US" dirty="0" smtClean="0">
              <a:solidFill>
                <a:schemeClr val="tx1"/>
              </a:solidFill>
              <a:cs typeface="Segoe UI" panose="020B0502040204020203" pitchFamily="34" charset="0"/>
            </a:rPr>
            <a:t>If you have not taken other pre-</a:t>
          </a:r>
          <a:r>
            <a:rPr lang="en-US" dirty="0" err="1" smtClean="0">
              <a:solidFill>
                <a:schemeClr val="tx1"/>
              </a:solidFill>
              <a:cs typeface="Segoe UI" panose="020B0502040204020203" pitchFamily="34" charset="0"/>
            </a:rPr>
            <a:t>req</a:t>
          </a:r>
          <a:r>
            <a:rPr lang="en-US" dirty="0" smtClean="0">
              <a:solidFill>
                <a:schemeClr val="tx1"/>
              </a:solidFill>
              <a:cs typeface="Segoe UI" panose="020B0502040204020203" pitchFamily="34" charset="0"/>
            </a:rPr>
            <a:t> courses, try to take them the semester for which you’re admitted. </a:t>
          </a:r>
          <a:endParaRPr lang="en-US" dirty="0">
            <a:solidFill>
              <a:schemeClr val="tx1"/>
            </a:solidFill>
            <a:cs typeface="Segoe UI" panose="020B0502040204020203" pitchFamily="34" charset="0"/>
          </a:endParaRPr>
        </a:p>
      </dgm:t>
    </dgm:pt>
    <dgm:pt modelId="{FE190A44-D3A5-45D8-B9D3-E37798EB4B41}" type="parTrans" cxnId="{12400CAF-3701-4539-A5B6-58CEDA1C85FF}">
      <dgm:prSet/>
      <dgm:spPr/>
      <dgm:t>
        <a:bodyPr/>
        <a:lstStyle/>
        <a:p>
          <a:endParaRPr lang="en-US"/>
        </a:p>
      </dgm:t>
    </dgm:pt>
    <dgm:pt modelId="{9848616D-33F3-4EC5-ADF1-53632301E933}" type="sibTrans" cxnId="{12400CAF-3701-4539-A5B6-58CEDA1C85FF}">
      <dgm:prSet/>
      <dgm:spPr/>
      <dgm:t>
        <a:bodyPr/>
        <a:lstStyle/>
        <a:p>
          <a:endParaRPr lang="en-US"/>
        </a:p>
      </dgm:t>
    </dgm:pt>
    <dgm:pt modelId="{EAF54AE6-E958-473D-8826-74FCD47D14FC}">
      <dgm:prSet/>
      <dgm:spPr/>
      <dgm:t>
        <a:bodyPr/>
        <a:lstStyle/>
        <a:p>
          <a:r>
            <a:rPr lang="en-US" dirty="0" smtClean="0">
              <a:solidFill>
                <a:schemeClr val="tx1"/>
              </a:solidFill>
              <a:cs typeface="Segoe UI" panose="020B0502040204020203" pitchFamily="34" charset="0"/>
            </a:rPr>
            <a:t>Student teaching (in general)</a:t>
          </a:r>
        </a:p>
      </dgm:t>
    </dgm:pt>
    <dgm:pt modelId="{20875A5C-F6BC-44C5-BFA7-3DFAC392F984}" type="parTrans" cxnId="{5B6B250A-6CF8-4B0A-9AF0-92E312ECB20A}">
      <dgm:prSet/>
      <dgm:spPr/>
      <dgm:t>
        <a:bodyPr/>
        <a:lstStyle/>
        <a:p>
          <a:endParaRPr lang="en-US"/>
        </a:p>
      </dgm:t>
    </dgm:pt>
    <dgm:pt modelId="{E5CDCFF5-8015-4ABA-9812-C495B091849D}" type="sibTrans" cxnId="{5B6B250A-6CF8-4B0A-9AF0-92E312ECB20A}">
      <dgm:prSet/>
      <dgm:spPr/>
      <dgm:t>
        <a:bodyPr/>
        <a:lstStyle/>
        <a:p>
          <a:endParaRPr lang="en-US"/>
        </a:p>
      </dgm:t>
    </dgm:pt>
    <dgm:pt modelId="{1AA00994-CFFE-4971-9EDD-7D501088E984}">
      <dgm:prSet/>
      <dgm:spPr/>
      <dgm:t>
        <a:bodyPr/>
        <a:lstStyle/>
        <a:p>
          <a:r>
            <a:rPr lang="en-US" dirty="0" smtClean="0">
              <a:solidFill>
                <a:schemeClr val="tx1"/>
              </a:solidFill>
              <a:cs typeface="Segoe UI" panose="020B0502040204020203" pitchFamily="34" charset="0"/>
            </a:rPr>
            <a:t>If you qualify for the Subject Matter waiver, you will contact your major advisor to request that they send the blue card to the CCOE</a:t>
          </a:r>
        </a:p>
      </dgm:t>
    </dgm:pt>
    <dgm:pt modelId="{C550B224-DD22-4116-9D29-341B25BE7D55}" type="parTrans" cxnId="{568E3417-0390-4A1A-85B3-C26E79B484A2}">
      <dgm:prSet/>
      <dgm:spPr/>
      <dgm:t>
        <a:bodyPr/>
        <a:lstStyle/>
        <a:p>
          <a:endParaRPr lang="en-US"/>
        </a:p>
      </dgm:t>
    </dgm:pt>
    <dgm:pt modelId="{C83DCBE4-BEAB-4051-8214-73A8A30441E8}" type="sibTrans" cxnId="{568E3417-0390-4A1A-85B3-C26E79B484A2}">
      <dgm:prSet/>
      <dgm:spPr/>
      <dgm:t>
        <a:bodyPr/>
        <a:lstStyle/>
        <a:p>
          <a:endParaRPr lang="en-US"/>
        </a:p>
      </dgm:t>
    </dgm:pt>
    <dgm:pt modelId="{E1ACE91A-8013-41FA-9D07-BC776332479F}">
      <dgm:prSet/>
      <dgm:spPr/>
      <dgm:t>
        <a:bodyPr/>
        <a:lstStyle/>
        <a:p>
          <a:r>
            <a:rPr lang="en-US" dirty="0" smtClean="0">
              <a:solidFill>
                <a:schemeClr val="tx1"/>
              </a:solidFill>
              <a:cs typeface="Segoe UI" panose="020B0502040204020203" pitchFamily="34" charset="0"/>
            </a:rPr>
            <a:t>Others: complete it after graduation</a:t>
          </a:r>
        </a:p>
      </dgm:t>
    </dgm:pt>
    <dgm:pt modelId="{620B5C4A-C846-4303-99BF-7DC3AC38F90E}" type="parTrans" cxnId="{44664FF5-2B5A-4EC6-85ED-85AECBB3B35F}">
      <dgm:prSet/>
      <dgm:spPr/>
      <dgm:t>
        <a:bodyPr/>
        <a:lstStyle/>
        <a:p>
          <a:endParaRPr lang="en-US"/>
        </a:p>
      </dgm:t>
    </dgm:pt>
    <dgm:pt modelId="{53F7CC2C-336D-4646-A27A-C52C48CA9564}" type="sibTrans" cxnId="{44664FF5-2B5A-4EC6-85ED-85AECBB3B35F}">
      <dgm:prSet/>
      <dgm:spPr/>
      <dgm:t>
        <a:bodyPr/>
        <a:lstStyle/>
        <a:p>
          <a:endParaRPr lang="en-US"/>
        </a:p>
      </dgm:t>
    </dgm:pt>
    <dgm:pt modelId="{79FD5EF0-1B10-4B38-8656-557FCBD4172C}">
      <dgm:prSet/>
      <dgm:spPr/>
      <dgm:t>
        <a:bodyPr/>
        <a:lstStyle/>
        <a:p>
          <a:r>
            <a:rPr lang="en-US" dirty="0" smtClean="0">
              <a:solidFill>
                <a:schemeClr val="tx1"/>
              </a:solidFill>
              <a:cs typeface="Segoe UI" panose="020B0502040204020203" pitchFamily="34" charset="0"/>
            </a:rPr>
            <a:t>ITEP you can complete it as an undergrad</a:t>
          </a:r>
        </a:p>
      </dgm:t>
    </dgm:pt>
    <dgm:pt modelId="{9ADF0CF5-829E-4D69-8CD7-FEFD9F61BC35}" type="parTrans" cxnId="{64656B75-DC5E-406D-818D-4CC0E9275138}">
      <dgm:prSet/>
      <dgm:spPr/>
      <dgm:t>
        <a:bodyPr/>
        <a:lstStyle/>
        <a:p>
          <a:endParaRPr lang="en-US"/>
        </a:p>
      </dgm:t>
    </dgm:pt>
    <dgm:pt modelId="{1120F443-934D-4489-8CA8-1313C7FDE28E}" type="sibTrans" cxnId="{64656B75-DC5E-406D-818D-4CC0E9275138}">
      <dgm:prSet/>
      <dgm:spPr/>
      <dgm:t>
        <a:bodyPr/>
        <a:lstStyle/>
        <a:p>
          <a:endParaRPr lang="en-US"/>
        </a:p>
      </dgm:t>
    </dgm:pt>
    <dgm:pt modelId="{BC78C321-074C-4D0C-B966-6E69B89867EF}" type="pres">
      <dgm:prSet presAssocID="{281E3788-D049-4838-9A92-81588DCD3441}" presName="linear" presStyleCnt="0">
        <dgm:presLayoutVars>
          <dgm:animLvl val="lvl"/>
          <dgm:resizeHandles val="exact"/>
        </dgm:presLayoutVars>
      </dgm:prSet>
      <dgm:spPr/>
      <dgm:t>
        <a:bodyPr/>
        <a:lstStyle/>
        <a:p>
          <a:endParaRPr lang="en-US"/>
        </a:p>
      </dgm:t>
    </dgm:pt>
    <dgm:pt modelId="{C1D2203D-F08C-45E1-ADDD-1379B2D3F103}" type="pres">
      <dgm:prSet presAssocID="{CFA7D86F-C7D3-4D6D-8EAA-2DBC81B9F51A}" presName="parentText" presStyleLbl="node1" presStyleIdx="0" presStyleCnt="1">
        <dgm:presLayoutVars>
          <dgm:chMax val="0"/>
          <dgm:bulletEnabled val="1"/>
        </dgm:presLayoutVars>
      </dgm:prSet>
      <dgm:spPr/>
      <dgm:t>
        <a:bodyPr/>
        <a:lstStyle/>
        <a:p>
          <a:endParaRPr lang="en-US"/>
        </a:p>
      </dgm:t>
    </dgm:pt>
    <dgm:pt modelId="{D05A45DB-4E79-46EB-80CA-E81A5925DCFB}" type="pres">
      <dgm:prSet presAssocID="{CFA7D86F-C7D3-4D6D-8EAA-2DBC81B9F51A}" presName="childText" presStyleLbl="revTx" presStyleIdx="0" presStyleCnt="1">
        <dgm:presLayoutVars>
          <dgm:bulletEnabled val="1"/>
        </dgm:presLayoutVars>
      </dgm:prSet>
      <dgm:spPr/>
      <dgm:t>
        <a:bodyPr/>
        <a:lstStyle/>
        <a:p>
          <a:endParaRPr lang="en-US"/>
        </a:p>
      </dgm:t>
    </dgm:pt>
  </dgm:ptLst>
  <dgm:cxnLst>
    <dgm:cxn modelId="{AA23E502-7F0C-4E90-AC4C-A996181B5224}" srcId="{281E3788-D049-4838-9A92-81588DCD3441}" destId="{CFA7D86F-C7D3-4D6D-8EAA-2DBC81B9F51A}" srcOrd="0" destOrd="0" parTransId="{336519D3-C915-4105-8CE4-D4FDB1E49521}" sibTransId="{D4BB4D8A-5715-426F-9E80-384E4907318D}"/>
    <dgm:cxn modelId="{B0C61894-F7E8-4010-B70D-BE2CA7FD6DD1}" type="presOf" srcId="{EAF54AE6-E958-473D-8826-74FCD47D14FC}" destId="{D05A45DB-4E79-46EB-80CA-E81A5925DCFB}" srcOrd="0" destOrd="3" presId="urn:microsoft.com/office/officeart/2005/8/layout/vList2"/>
    <dgm:cxn modelId="{5DBFDFA6-A5BB-461D-9652-6D08678BBD2B}" type="presOf" srcId="{E1ACE91A-8013-41FA-9D07-BC776332479F}" destId="{D05A45DB-4E79-46EB-80CA-E81A5925DCFB}" srcOrd="0" destOrd="5" presId="urn:microsoft.com/office/officeart/2005/8/layout/vList2"/>
    <dgm:cxn modelId="{E33A3DB2-ECBC-4AAE-BC6A-5A2CE5303F2A}" srcId="{CFA7D86F-C7D3-4D6D-8EAA-2DBC81B9F51A}" destId="{19F407AA-BD25-4BBB-8D34-B5BB6C871F8E}" srcOrd="1" destOrd="0" parTransId="{F49383BD-EB38-43A4-86BA-3FFCBE555540}" sibTransId="{235A2E8C-00D1-43E6-9CAD-B67622B851DC}"/>
    <dgm:cxn modelId="{54E7A926-6F8C-444C-A3EE-D9AB404B8C92}" type="presOf" srcId="{281E3788-D049-4838-9A92-81588DCD3441}" destId="{BC78C321-074C-4D0C-B966-6E69B89867EF}" srcOrd="0" destOrd="0" presId="urn:microsoft.com/office/officeart/2005/8/layout/vList2"/>
    <dgm:cxn modelId="{6B2EC44E-8530-4D6F-BC09-88F45949FF69}" type="presOf" srcId="{BBD7DCB5-3544-4DB3-B933-83A7CA94CC24}" destId="{D05A45DB-4E79-46EB-80CA-E81A5925DCFB}" srcOrd="0" destOrd="0" presId="urn:microsoft.com/office/officeart/2005/8/layout/vList2"/>
    <dgm:cxn modelId="{10BC7396-14FC-4D73-B066-064BD65FA0D3}" srcId="{CFA7D86F-C7D3-4D6D-8EAA-2DBC81B9F51A}" destId="{BBD7DCB5-3544-4DB3-B933-83A7CA94CC24}" srcOrd="0" destOrd="0" parTransId="{1AB59E96-C2E9-4AD0-A5C0-970BBDDA25BA}" sibTransId="{4BFD4F1A-C569-489E-B840-AD7E1B03BCFF}"/>
    <dgm:cxn modelId="{1CBB72A2-390C-4BE7-911C-5F402877D5C5}" type="presOf" srcId="{19F407AA-BD25-4BBB-8D34-B5BB6C871F8E}" destId="{D05A45DB-4E79-46EB-80CA-E81A5925DCFB}" srcOrd="0" destOrd="1" presId="urn:microsoft.com/office/officeart/2005/8/layout/vList2"/>
    <dgm:cxn modelId="{037C5354-95EE-4ABA-B03A-5B6DAA51303F}" type="presOf" srcId="{CFA7D86F-C7D3-4D6D-8EAA-2DBC81B9F51A}" destId="{C1D2203D-F08C-45E1-ADDD-1379B2D3F103}" srcOrd="0" destOrd="0" presId="urn:microsoft.com/office/officeart/2005/8/layout/vList2"/>
    <dgm:cxn modelId="{568E3417-0390-4A1A-85B3-C26E79B484A2}" srcId="{CFA7D86F-C7D3-4D6D-8EAA-2DBC81B9F51A}" destId="{1AA00994-CFFE-4971-9EDD-7D501088E984}" srcOrd="4" destOrd="0" parTransId="{C550B224-DD22-4116-9D29-341B25BE7D55}" sibTransId="{C83DCBE4-BEAB-4051-8214-73A8A30441E8}"/>
    <dgm:cxn modelId="{12400CAF-3701-4539-A5B6-58CEDA1C85FF}" srcId="{CFA7D86F-C7D3-4D6D-8EAA-2DBC81B9F51A}" destId="{C2EDA2B8-CBD4-4302-8ED9-FF9608CA96C9}" srcOrd="2" destOrd="0" parTransId="{FE190A44-D3A5-45D8-B9D3-E37798EB4B41}" sibTransId="{9848616D-33F3-4EC5-ADF1-53632301E933}"/>
    <dgm:cxn modelId="{879B9A28-38F5-49E6-9B2C-3A4000DBD5E0}" type="presOf" srcId="{1AA00994-CFFE-4971-9EDD-7D501088E984}" destId="{D05A45DB-4E79-46EB-80CA-E81A5925DCFB}" srcOrd="0" destOrd="6" presId="urn:microsoft.com/office/officeart/2005/8/layout/vList2"/>
    <dgm:cxn modelId="{64656B75-DC5E-406D-818D-4CC0E9275138}" srcId="{EAF54AE6-E958-473D-8826-74FCD47D14FC}" destId="{79FD5EF0-1B10-4B38-8656-557FCBD4172C}" srcOrd="0" destOrd="0" parTransId="{9ADF0CF5-829E-4D69-8CD7-FEFD9F61BC35}" sibTransId="{1120F443-934D-4489-8CA8-1313C7FDE28E}"/>
    <dgm:cxn modelId="{44664FF5-2B5A-4EC6-85ED-85AECBB3B35F}" srcId="{EAF54AE6-E958-473D-8826-74FCD47D14FC}" destId="{E1ACE91A-8013-41FA-9D07-BC776332479F}" srcOrd="1" destOrd="0" parTransId="{620B5C4A-C846-4303-99BF-7DC3AC38F90E}" sibTransId="{53F7CC2C-336D-4646-A27A-C52C48CA9564}"/>
    <dgm:cxn modelId="{D77BA2D4-8DB3-4F91-8A76-6E8FA314AF76}" type="presOf" srcId="{79FD5EF0-1B10-4B38-8656-557FCBD4172C}" destId="{D05A45DB-4E79-46EB-80CA-E81A5925DCFB}" srcOrd="0" destOrd="4" presId="urn:microsoft.com/office/officeart/2005/8/layout/vList2"/>
    <dgm:cxn modelId="{E5379EFA-641B-4DB6-A5C6-875CB171B9F9}" type="presOf" srcId="{C2EDA2B8-CBD4-4302-8ED9-FF9608CA96C9}" destId="{D05A45DB-4E79-46EB-80CA-E81A5925DCFB}" srcOrd="0" destOrd="2" presId="urn:microsoft.com/office/officeart/2005/8/layout/vList2"/>
    <dgm:cxn modelId="{5B6B250A-6CF8-4B0A-9AF0-92E312ECB20A}" srcId="{CFA7D86F-C7D3-4D6D-8EAA-2DBC81B9F51A}" destId="{EAF54AE6-E958-473D-8826-74FCD47D14FC}" srcOrd="3" destOrd="0" parTransId="{20875A5C-F6BC-44C5-BFA7-3DFAC392F984}" sibTransId="{E5CDCFF5-8015-4ABA-9812-C495B091849D}"/>
    <dgm:cxn modelId="{CA0199F5-7F7B-4951-B92D-6CB88C5FC1CB}" type="presParOf" srcId="{BC78C321-074C-4D0C-B966-6E69B89867EF}" destId="{C1D2203D-F08C-45E1-ADDD-1379B2D3F103}" srcOrd="0" destOrd="0" presId="urn:microsoft.com/office/officeart/2005/8/layout/vList2"/>
    <dgm:cxn modelId="{9DD747B7-B0A7-4056-8F8A-E7F3B5CB3691}" type="presParOf" srcId="{BC78C321-074C-4D0C-B966-6E69B89867EF}" destId="{D05A45DB-4E79-46EB-80CA-E81A5925DCFB}" srcOrd="1"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C521F-84C9-46E9-BA1D-3DDD34100F47}">
      <dsp:nvSpPr>
        <dsp:cNvPr id="0" name=""/>
        <dsp:cNvSpPr/>
      </dsp:nvSpPr>
      <dsp:spPr>
        <a:xfrm>
          <a:off x="0" y="19251"/>
          <a:ext cx="9004434" cy="1571564"/>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latin typeface="FuturaBT Book" panose="020B0502020204020303" pitchFamily="34" charset="0"/>
              <a:cs typeface="Tisa Offc" panose="02010504030101020102" pitchFamily="2" charset="0"/>
            </a:rPr>
            <a:t>Combining a Bachelor’s Degree with a Teaching Credential</a:t>
          </a:r>
          <a:endParaRPr lang="en-US" sz="2800" kern="1200" dirty="0"/>
        </a:p>
      </dsp:txBody>
      <dsp:txXfrm>
        <a:off x="0" y="19251"/>
        <a:ext cx="9004434" cy="1571564"/>
      </dsp:txXfrm>
    </dsp:sp>
    <dsp:sp modelId="{B7809D6C-699F-413D-A732-0F6C12142619}">
      <dsp:nvSpPr>
        <dsp:cNvPr id="0" name=""/>
        <dsp:cNvSpPr/>
      </dsp:nvSpPr>
      <dsp:spPr>
        <a:xfrm>
          <a:off x="4396" y="1571564"/>
          <a:ext cx="1499273" cy="3300285"/>
        </a:xfrm>
        <a:prstGeom prst="rect">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latin typeface="Tisa Offc" panose="02010504030101020102" pitchFamily="2" charset="0"/>
              <a:cs typeface="Tisa Offc" panose="02010504030101020102" pitchFamily="2" charset="0"/>
            </a:rPr>
            <a:t>B.A. Urban Learning Multiple Subject/ Special ED</a:t>
          </a:r>
          <a:endParaRPr lang="en-US" sz="1700" kern="1200" dirty="0"/>
        </a:p>
      </dsp:txBody>
      <dsp:txXfrm>
        <a:off x="4396" y="1571564"/>
        <a:ext cx="1499273" cy="3300285"/>
      </dsp:txXfrm>
    </dsp:sp>
    <dsp:sp modelId="{50E501C4-BC17-44A6-B11D-8D98A7F0F92C}">
      <dsp:nvSpPr>
        <dsp:cNvPr id="0" name=""/>
        <dsp:cNvSpPr/>
      </dsp:nvSpPr>
      <dsp:spPr>
        <a:xfrm>
          <a:off x="1503670" y="1571564"/>
          <a:ext cx="1499273" cy="3300285"/>
        </a:xfrm>
        <a:prstGeom prst="rect">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latin typeface="Tisa Offc" panose="02010504030101020102" pitchFamily="2" charset="0"/>
              <a:cs typeface="Tisa Offc" panose="02010504030101020102" pitchFamily="2" charset="0"/>
            </a:rPr>
            <a:t>B.A. Chicano  Studies Multiple Subject/ Special ED </a:t>
          </a:r>
          <a:endParaRPr lang="en-US" sz="1700" kern="1200" dirty="0"/>
        </a:p>
      </dsp:txBody>
      <dsp:txXfrm>
        <a:off x="1503670" y="1571564"/>
        <a:ext cx="1499273" cy="3300285"/>
      </dsp:txXfrm>
    </dsp:sp>
    <dsp:sp modelId="{6F7DBADC-2E52-4196-BAA1-CEB99F92EAE6}">
      <dsp:nvSpPr>
        <dsp:cNvPr id="0" name=""/>
        <dsp:cNvSpPr/>
      </dsp:nvSpPr>
      <dsp:spPr>
        <a:xfrm>
          <a:off x="3002943" y="1571564"/>
          <a:ext cx="1499273" cy="3300285"/>
        </a:xfrm>
        <a:prstGeom prst="rect">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latin typeface="Tisa Offc" panose="02010504030101020102" pitchFamily="2" charset="0"/>
              <a:cs typeface="Tisa Offc" panose="02010504030101020102" pitchFamily="2" charset="0"/>
            </a:rPr>
            <a:t>B.A. Liberal Studies Multiple Subject/ Special ED </a:t>
          </a:r>
          <a:endParaRPr lang="en-US" sz="1700" kern="1200" dirty="0"/>
        </a:p>
      </dsp:txBody>
      <dsp:txXfrm>
        <a:off x="3002943" y="1571564"/>
        <a:ext cx="1499273" cy="3300285"/>
      </dsp:txXfrm>
    </dsp:sp>
    <dsp:sp modelId="{36DC498D-8910-420F-8D33-D32491ED47C7}">
      <dsp:nvSpPr>
        <dsp:cNvPr id="0" name=""/>
        <dsp:cNvSpPr/>
      </dsp:nvSpPr>
      <dsp:spPr>
        <a:xfrm>
          <a:off x="4502217" y="1571564"/>
          <a:ext cx="1499273" cy="3300285"/>
        </a:xfrm>
        <a:prstGeom prst="rect">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latin typeface="Tisa Offc" panose="02010504030101020102" pitchFamily="2" charset="0"/>
              <a:cs typeface="Tisa Offc" panose="02010504030101020102" pitchFamily="2" charset="0"/>
            </a:rPr>
            <a:t>B.A. Child Development Multiple Subject/ Special ED </a:t>
          </a:r>
          <a:endParaRPr lang="en-US" sz="1700" kern="1200" dirty="0"/>
        </a:p>
      </dsp:txBody>
      <dsp:txXfrm>
        <a:off x="4502217" y="1571564"/>
        <a:ext cx="1499273" cy="3300285"/>
      </dsp:txXfrm>
    </dsp:sp>
    <dsp:sp modelId="{934ECA82-5D4B-4E46-8171-85B5666342FF}">
      <dsp:nvSpPr>
        <dsp:cNvPr id="0" name=""/>
        <dsp:cNvSpPr/>
      </dsp:nvSpPr>
      <dsp:spPr>
        <a:xfrm>
          <a:off x="6001490" y="1571564"/>
          <a:ext cx="1499273" cy="3300285"/>
        </a:xfrm>
        <a:prstGeom prst="rect">
          <a:avLst/>
        </a:prstGeom>
        <a:solidFill>
          <a:schemeClr val="accent1">
            <a:lumMod val="20000"/>
            <a:lumOff val="8000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latin typeface="Tisa Offc" panose="02010504030101020102" pitchFamily="2" charset="0"/>
              <a:cs typeface="Tisa Offc" panose="02010504030101020102" pitchFamily="2" charset="0"/>
            </a:rPr>
            <a:t>B.A. Mathematics Single Subject Mathematics </a:t>
          </a:r>
          <a:endParaRPr lang="en-US" sz="1700" kern="1200" dirty="0"/>
        </a:p>
      </dsp:txBody>
      <dsp:txXfrm>
        <a:off x="6001490" y="1571564"/>
        <a:ext cx="1499273" cy="3300285"/>
      </dsp:txXfrm>
    </dsp:sp>
    <dsp:sp modelId="{B1907615-3F30-4B13-84A9-061DECBD66DC}">
      <dsp:nvSpPr>
        <dsp:cNvPr id="0" name=""/>
        <dsp:cNvSpPr/>
      </dsp:nvSpPr>
      <dsp:spPr>
        <a:xfrm>
          <a:off x="7500763" y="1571564"/>
          <a:ext cx="1499273" cy="3300285"/>
        </a:xfrm>
        <a:prstGeom prst="rect">
          <a:avLst/>
        </a:prstGeom>
        <a:solidFill>
          <a:schemeClr val="accent1">
            <a:lumMod val="20000"/>
            <a:lumOff val="8000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latin typeface="Tisa Offc" panose="02010504030101020102" pitchFamily="2" charset="0"/>
              <a:cs typeface="Tisa Offc" panose="02010504030101020102" pitchFamily="2" charset="0"/>
            </a:rPr>
            <a:t>B.A. Natural Science Single Subject Biology </a:t>
          </a:r>
          <a:endParaRPr lang="en-US" sz="1700" kern="1200" dirty="0"/>
        </a:p>
      </dsp:txBody>
      <dsp:txXfrm>
        <a:off x="7500763" y="1571564"/>
        <a:ext cx="1499273" cy="3300285"/>
      </dsp:txXfrm>
    </dsp:sp>
    <dsp:sp modelId="{7E3AFFC9-B3E6-4BFE-9F0F-0442D4195827}">
      <dsp:nvSpPr>
        <dsp:cNvPr id="0" name=""/>
        <dsp:cNvSpPr/>
      </dsp:nvSpPr>
      <dsp:spPr>
        <a:xfrm>
          <a:off x="0" y="4871850"/>
          <a:ext cx="9004434" cy="366698"/>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FE280-E58E-4524-8B1C-7921002B76FC}">
      <dsp:nvSpPr>
        <dsp:cNvPr id="0" name=""/>
        <dsp:cNvSpPr/>
      </dsp:nvSpPr>
      <dsp:spPr>
        <a:xfrm>
          <a:off x="1433" y="447116"/>
          <a:ext cx="2214766" cy="885906"/>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t>Transfer</a:t>
          </a:r>
        </a:p>
        <a:p>
          <a:pPr lvl="0" algn="ctr" defTabSz="889000">
            <a:lnSpc>
              <a:spcPct val="90000"/>
            </a:lnSpc>
            <a:spcBef>
              <a:spcPct val="0"/>
            </a:spcBef>
            <a:spcAft>
              <a:spcPct val="35000"/>
            </a:spcAft>
          </a:pPr>
          <a:r>
            <a:rPr lang="en-US" sz="2000" kern="1200" dirty="0" smtClean="0"/>
            <a:t>Year 1</a:t>
          </a:r>
        </a:p>
      </dsp:txBody>
      <dsp:txXfrm>
        <a:off x="444386" y="447116"/>
        <a:ext cx="1328860" cy="885906"/>
      </dsp:txXfrm>
    </dsp:sp>
    <dsp:sp modelId="{665018A3-792A-4297-BEFC-2EB532FCF223}">
      <dsp:nvSpPr>
        <dsp:cNvPr id="0" name=""/>
        <dsp:cNvSpPr/>
      </dsp:nvSpPr>
      <dsp:spPr>
        <a:xfrm>
          <a:off x="1928280" y="522418"/>
          <a:ext cx="1838256" cy="735302"/>
        </a:xfrm>
        <a:prstGeom prst="chevron">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kern="1200" dirty="0" smtClean="0"/>
            <a:t>DEGREE COURSEWORK/ Upper GE’s</a:t>
          </a:r>
        </a:p>
      </dsp:txBody>
      <dsp:txXfrm>
        <a:off x="2295931" y="522418"/>
        <a:ext cx="1102954" cy="735302"/>
      </dsp:txXfrm>
    </dsp:sp>
    <dsp:sp modelId="{73DAE06E-4C2B-49CE-9AED-784A32DD9FF2}">
      <dsp:nvSpPr>
        <dsp:cNvPr id="0" name=""/>
        <dsp:cNvSpPr/>
      </dsp:nvSpPr>
      <dsp:spPr>
        <a:xfrm>
          <a:off x="3509181" y="522418"/>
          <a:ext cx="1838256" cy="735302"/>
        </a:xfrm>
        <a:prstGeom prst="chevron">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kern="1200" dirty="0" smtClean="0"/>
            <a:t>DEGREE COURSEWORK/ Cred pre-</a:t>
          </a:r>
          <a:r>
            <a:rPr lang="en-US" sz="1000" kern="1200" dirty="0" err="1" smtClean="0"/>
            <a:t>req’s</a:t>
          </a:r>
          <a:endParaRPr lang="en-US" sz="1000" kern="1200" dirty="0" smtClean="0"/>
        </a:p>
      </dsp:txBody>
      <dsp:txXfrm>
        <a:off x="3876832" y="522418"/>
        <a:ext cx="1102954" cy="735302"/>
      </dsp:txXfrm>
    </dsp:sp>
    <dsp:sp modelId="{95A5992D-BCF1-4C36-A57C-142E0E32F092}">
      <dsp:nvSpPr>
        <dsp:cNvPr id="0" name=""/>
        <dsp:cNvSpPr/>
      </dsp:nvSpPr>
      <dsp:spPr>
        <a:xfrm>
          <a:off x="1433" y="1457050"/>
          <a:ext cx="2214766" cy="885906"/>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en-US" sz="2400" kern="1200" dirty="0" smtClean="0"/>
            <a:t>Transfer</a:t>
          </a:r>
        </a:p>
        <a:p>
          <a:pPr lvl="0" algn="ctr" defTabSz="1066800">
            <a:lnSpc>
              <a:spcPct val="90000"/>
            </a:lnSpc>
            <a:spcBef>
              <a:spcPct val="0"/>
            </a:spcBef>
            <a:spcAft>
              <a:spcPct val="35000"/>
            </a:spcAft>
          </a:pPr>
          <a:r>
            <a:rPr lang="en-US" sz="2400" kern="1200" dirty="0" smtClean="0"/>
            <a:t>Year 2</a:t>
          </a:r>
          <a:endParaRPr lang="en-US" sz="2400" kern="1200" dirty="0"/>
        </a:p>
      </dsp:txBody>
      <dsp:txXfrm>
        <a:off x="444386" y="1457050"/>
        <a:ext cx="1328860" cy="885906"/>
      </dsp:txXfrm>
    </dsp:sp>
    <dsp:sp modelId="{7B5A84C7-8B97-47AC-9F4C-A16A0E1BF6CA}">
      <dsp:nvSpPr>
        <dsp:cNvPr id="0" name=""/>
        <dsp:cNvSpPr/>
      </dsp:nvSpPr>
      <dsp:spPr>
        <a:xfrm>
          <a:off x="1928280" y="1532352"/>
          <a:ext cx="1838256" cy="735302"/>
        </a:xfrm>
        <a:prstGeom prst="chevron">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kern="1200" dirty="0" smtClean="0"/>
            <a:t>DEGREE COURSEWORK/</a:t>
          </a:r>
        </a:p>
        <a:p>
          <a:pPr lvl="0" algn="ctr" defTabSz="444500">
            <a:lnSpc>
              <a:spcPct val="90000"/>
            </a:lnSpc>
            <a:spcBef>
              <a:spcPct val="0"/>
            </a:spcBef>
            <a:spcAft>
              <a:spcPct val="35000"/>
            </a:spcAft>
          </a:pPr>
          <a:r>
            <a:rPr lang="en-US" sz="1000" kern="1200" dirty="0" smtClean="0"/>
            <a:t>Cred courses</a:t>
          </a:r>
          <a:endParaRPr lang="en-US" sz="1000" kern="1200" dirty="0"/>
        </a:p>
      </dsp:txBody>
      <dsp:txXfrm>
        <a:off x="2295931" y="1532352"/>
        <a:ext cx="1102954" cy="735302"/>
      </dsp:txXfrm>
    </dsp:sp>
    <dsp:sp modelId="{D05CF5EF-8A9B-43C2-8395-C18A49F75428}">
      <dsp:nvSpPr>
        <dsp:cNvPr id="0" name=""/>
        <dsp:cNvSpPr/>
      </dsp:nvSpPr>
      <dsp:spPr>
        <a:xfrm>
          <a:off x="3509181" y="1532352"/>
          <a:ext cx="1838256" cy="735302"/>
        </a:xfrm>
        <a:prstGeom prst="chevron">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kern="1200" dirty="0" smtClean="0"/>
            <a:t>Degree courses/ cred courses</a:t>
          </a:r>
          <a:endParaRPr lang="en-US" sz="1000" kern="1200" dirty="0"/>
        </a:p>
      </dsp:txBody>
      <dsp:txXfrm>
        <a:off x="3876832" y="1532352"/>
        <a:ext cx="1102954" cy="735302"/>
      </dsp:txXfrm>
    </dsp:sp>
    <dsp:sp modelId="{9E659453-63ED-4F26-A100-298F3B570091}">
      <dsp:nvSpPr>
        <dsp:cNvPr id="0" name=""/>
        <dsp:cNvSpPr/>
      </dsp:nvSpPr>
      <dsp:spPr>
        <a:xfrm>
          <a:off x="1433" y="2466983"/>
          <a:ext cx="2214766" cy="885906"/>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en-US" sz="2400" kern="1200" dirty="0" smtClean="0"/>
            <a:t>Transfer</a:t>
          </a:r>
        </a:p>
        <a:p>
          <a:pPr lvl="0" algn="ctr" defTabSz="1066800">
            <a:lnSpc>
              <a:spcPct val="90000"/>
            </a:lnSpc>
            <a:spcBef>
              <a:spcPct val="0"/>
            </a:spcBef>
            <a:spcAft>
              <a:spcPct val="35000"/>
            </a:spcAft>
          </a:pPr>
          <a:r>
            <a:rPr lang="en-US" sz="2400" kern="1200" dirty="0" smtClean="0"/>
            <a:t>Year 3</a:t>
          </a:r>
          <a:endParaRPr lang="en-US" sz="2400" kern="1200" dirty="0"/>
        </a:p>
      </dsp:txBody>
      <dsp:txXfrm>
        <a:off x="444386" y="2466983"/>
        <a:ext cx="1328860" cy="885906"/>
      </dsp:txXfrm>
    </dsp:sp>
    <dsp:sp modelId="{5D463A26-4B8E-47A7-ABB7-025D8CDA138F}">
      <dsp:nvSpPr>
        <dsp:cNvPr id="0" name=""/>
        <dsp:cNvSpPr/>
      </dsp:nvSpPr>
      <dsp:spPr>
        <a:xfrm>
          <a:off x="1928280" y="2542285"/>
          <a:ext cx="1838256" cy="735302"/>
        </a:xfrm>
        <a:prstGeom prst="chevron">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kern="1200" dirty="0" smtClean="0"/>
            <a:t>Degree coursework/  Credential classes</a:t>
          </a:r>
          <a:endParaRPr lang="en-US" sz="1000" kern="1200" dirty="0"/>
        </a:p>
      </dsp:txBody>
      <dsp:txXfrm>
        <a:off x="2295931" y="2542285"/>
        <a:ext cx="1102954" cy="735302"/>
      </dsp:txXfrm>
    </dsp:sp>
    <dsp:sp modelId="{3A4B2474-631A-4B37-8193-CDA26E80E3E8}">
      <dsp:nvSpPr>
        <dsp:cNvPr id="0" name=""/>
        <dsp:cNvSpPr/>
      </dsp:nvSpPr>
      <dsp:spPr>
        <a:xfrm>
          <a:off x="3509181" y="2542285"/>
          <a:ext cx="1838256" cy="735302"/>
        </a:xfrm>
        <a:prstGeom prst="chevron">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kern="1200" dirty="0" smtClean="0"/>
            <a:t>Student teaching/ graduation</a:t>
          </a:r>
          <a:endParaRPr lang="en-US" sz="1000" kern="1200" dirty="0"/>
        </a:p>
      </dsp:txBody>
      <dsp:txXfrm>
        <a:off x="3876832" y="2542285"/>
        <a:ext cx="1102954" cy="735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FE280-E58E-4524-8B1C-7921002B76FC}">
      <dsp:nvSpPr>
        <dsp:cNvPr id="0" name=""/>
        <dsp:cNvSpPr/>
      </dsp:nvSpPr>
      <dsp:spPr>
        <a:xfrm>
          <a:off x="1536" y="131067"/>
          <a:ext cx="2374117" cy="949647"/>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Transfer</a:t>
          </a:r>
        </a:p>
        <a:p>
          <a:pPr lvl="0" algn="ctr" defTabSz="533400">
            <a:lnSpc>
              <a:spcPct val="90000"/>
            </a:lnSpc>
            <a:spcBef>
              <a:spcPct val="0"/>
            </a:spcBef>
            <a:spcAft>
              <a:spcPct val="35000"/>
            </a:spcAft>
          </a:pPr>
          <a:r>
            <a:rPr lang="en-US" sz="1200" kern="1200" dirty="0" smtClean="0"/>
            <a:t>Year 1</a:t>
          </a:r>
        </a:p>
      </dsp:txBody>
      <dsp:txXfrm>
        <a:off x="476360" y="131067"/>
        <a:ext cx="1424470" cy="949647"/>
      </dsp:txXfrm>
    </dsp:sp>
    <dsp:sp modelId="{665018A3-792A-4297-BEFC-2EB532FCF223}">
      <dsp:nvSpPr>
        <dsp:cNvPr id="0" name=""/>
        <dsp:cNvSpPr/>
      </dsp:nvSpPr>
      <dsp:spPr>
        <a:xfrm>
          <a:off x="2067018" y="211787"/>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DEGREE COURSEWORK/ Upper GE’s</a:t>
          </a:r>
        </a:p>
      </dsp:txBody>
      <dsp:txXfrm>
        <a:off x="2461122" y="211787"/>
        <a:ext cx="1182310" cy="788207"/>
      </dsp:txXfrm>
    </dsp:sp>
    <dsp:sp modelId="{73DAE06E-4C2B-49CE-9AED-784A32DD9FF2}">
      <dsp:nvSpPr>
        <dsp:cNvPr id="0" name=""/>
        <dsp:cNvSpPr/>
      </dsp:nvSpPr>
      <dsp:spPr>
        <a:xfrm>
          <a:off x="3761663" y="211787"/>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DEGREE COURSEWORK/ Upper GE’s/</a:t>
          </a:r>
        </a:p>
        <a:p>
          <a:pPr lvl="0" algn="ctr" defTabSz="488950">
            <a:lnSpc>
              <a:spcPct val="90000"/>
            </a:lnSpc>
            <a:spcBef>
              <a:spcPct val="0"/>
            </a:spcBef>
            <a:spcAft>
              <a:spcPct val="35000"/>
            </a:spcAft>
          </a:pPr>
          <a:r>
            <a:rPr lang="en-US" sz="1100" kern="1200" dirty="0" smtClean="0"/>
            <a:t>electives</a:t>
          </a:r>
        </a:p>
      </dsp:txBody>
      <dsp:txXfrm>
        <a:off x="4155767" y="211787"/>
        <a:ext cx="1182310" cy="788207"/>
      </dsp:txXfrm>
    </dsp:sp>
    <dsp:sp modelId="{95A5992D-BCF1-4C36-A57C-142E0E32F092}">
      <dsp:nvSpPr>
        <dsp:cNvPr id="0" name=""/>
        <dsp:cNvSpPr/>
      </dsp:nvSpPr>
      <dsp:spPr>
        <a:xfrm>
          <a:off x="1536" y="1213664"/>
          <a:ext cx="2374117" cy="949647"/>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Transfer</a:t>
          </a:r>
        </a:p>
        <a:p>
          <a:pPr lvl="0" algn="ctr" defTabSz="533400">
            <a:lnSpc>
              <a:spcPct val="90000"/>
            </a:lnSpc>
            <a:spcBef>
              <a:spcPct val="0"/>
            </a:spcBef>
            <a:spcAft>
              <a:spcPct val="35000"/>
            </a:spcAft>
          </a:pPr>
          <a:r>
            <a:rPr lang="en-US" sz="1200" kern="1200" dirty="0" smtClean="0"/>
            <a:t>Year 2</a:t>
          </a:r>
          <a:endParaRPr lang="en-US" sz="1200" kern="1200" dirty="0"/>
        </a:p>
      </dsp:txBody>
      <dsp:txXfrm>
        <a:off x="476360" y="1213664"/>
        <a:ext cx="1424470" cy="949647"/>
      </dsp:txXfrm>
    </dsp:sp>
    <dsp:sp modelId="{7B5A84C7-8B97-47AC-9F4C-A16A0E1BF6CA}">
      <dsp:nvSpPr>
        <dsp:cNvPr id="0" name=""/>
        <dsp:cNvSpPr/>
      </dsp:nvSpPr>
      <dsp:spPr>
        <a:xfrm>
          <a:off x="2067018" y="1294384"/>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DEGREE COURSEWORK/</a:t>
          </a:r>
        </a:p>
        <a:p>
          <a:pPr lvl="0" algn="ctr" defTabSz="488950">
            <a:lnSpc>
              <a:spcPct val="90000"/>
            </a:lnSpc>
            <a:spcBef>
              <a:spcPct val="0"/>
            </a:spcBef>
            <a:spcAft>
              <a:spcPct val="35000"/>
            </a:spcAft>
          </a:pPr>
          <a:r>
            <a:rPr lang="en-US" sz="1100" kern="1200" dirty="0" smtClean="0"/>
            <a:t>electives</a:t>
          </a:r>
          <a:endParaRPr lang="en-US" sz="1100" kern="1200" dirty="0"/>
        </a:p>
      </dsp:txBody>
      <dsp:txXfrm>
        <a:off x="2461122" y="1294384"/>
        <a:ext cx="1182310" cy="788207"/>
      </dsp:txXfrm>
    </dsp:sp>
    <dsp:sp modelId="{F0F37156-4C4F-4EC9-BE67-0269EE4F100E}">
      <dsp:nvSpPr>
        <dsp:cNvPr id="0" name=""/>
        <dsp:cNvSpPr/>
      </dsp:nvSpPr>
      <dsp:spPr>
        <a:xfrm>
          <a:off x="3761663" y="1294384"/>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DEGREE CORUSEWORK/ graduation</a:t>
          </a:r>
          <a:endParaRPr lang="en-US" sz="1100" kern="1200" dirty="0"/>
        </a:p>
      </dsp:txBody>
      <dsp:txXfrm>
        <a:off x="4155767" y="1294384"/>
        <a:ext cx="1182310" cy="788207"/>
      </dsp:txXfrm>
    </dsp:sp>
    <dsp:sp modelId="{E3CA2115-38B2-4C68-A84C-1934C2D82A4D}">
      <dsp:nvSpPr>
        <dsp:cNvPr id="0" name=""/>
        <dsp:cNvSpPr/>
      </dsp:nvSpPr>
      <dsp:spPr>
        <a:xfrm>
          <a:off x="1536" y="2296262"/>
          <a:ext cx="2374117" cy="949647"/>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Year 3</a:t>
          </a:r>
        </a:p>
        <a:p>
          <a:pPr lvl="0" algn="ctr" defTabSz="533400">
            <a:lnSpc>
              <a:spcPct val="90000"/>
            </a:lnSpc>
            <a:spcBef>
              <a:spcPct val="0"/>
            </a:spcBef>
            <a:spcAft>
              <a:spcPct val="35000"/>
            </a:spcAft>
          </a:pPr>
          <a:r>
            <a:rPr lang="en-US" sz="1200" kern="1200" dirty="0" smtClean="0"/>
            <a:t>POST BACCALAUREATE</a:t>
          </a:r>
          <a:endParaRPr lang="en-US" sz="1200" kern="1200" dirty="0"/>
        </a:p>
      </dsp:txBody>
      <dsp:txXfrm>
        <a:off x="476360" y="2296262"/>
        <a:ext cx="1424470" cy="949647"/>
      </dsp:txXfrm>
    </dsp:sp>
    <dsp:sp modelId="{F1FE091E-EC25-4776-BEB5-C58AD8408990}">
      <dsp:nvSpPr>
        <dsp:cNvPr id="0" name=""/>
        <dsp:cNvSpPr/>
      </dsp:nvSpPr>
      <dsp:spPr>
        <a:xfrm>
          <a:off x="2067018" y="2376982"/>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Pre-</a:t>
          </a:r>
          <a:r>
            <a:rPr lang="en-US" sz="1100" kern="1200" dirty="0" err="1" smtClean="0"/>
            <a:t>req</a:t>
          </a:r>
          <a:endParaRPr lang="en-US" sz="1100" kern="1200" dirty="0" smtClean="0"/>
        </a:p>
        <a:p>
          <a:pPr lvl="0" algn="ctr" defTabSz="488950">
            <a:lnSpc>
              <a:spcPct val="90000"/>
            </a:lnSpc>
            <a:spcBef>
              <a:spcPct val="0"/>
            </a:spcBef>
            <a:spcAft>
              <a:spcPct val="35000"/>
            </a:spcAft>
          </a:pPr>
          <a:r>
            <a:rPr lang="en-US" sz="1100" kern="1200" dirty="0" smtClean="0"/>
            <a:t>Credential classes</a:t>
          </a:r>
          <a:endParaRPr lang="en-US" sz="1100" kern="1200" dirty="0"/>
        </a:p>
      </dsp:txBody>
      <dsp:txXfrm>
        <a:off x="2461122" y="2376982"/>
        <a:ext cx="1182310" cy="788207"/>
      </dsp:txXfrm>
    </dsp:sp>
    <dsp:sp modelId="{36A19DED-915D-4103-BC81-0FFE0CDC64BA}">
      <dsp:nvSpPr>
        <dsp:cNvPr id="0" name=""/>
        <dsp:cNvSpPr/>
      </dsp:nvSpPr>
      <dsp:spPr>
        <a:xfrm>
          <a:off x="3761663" y="2376982"/>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Cred courses</a:t>
          </a:r>
          <a:endParaRPr lang="en-US" sz="1100" kern="1200" dirty="0"/>
        </a:p>
      </dsp:txBody>
      <dsp:txXfrm>
        <a:off x="4155767" y="2376982"/>
        <a:ext cx="1182310" cy="788207"/>
      </dsp:txXfrm>
    </dsp:sp>
    <dsp:sp modelId="{5D8CAED3-B07D-4439-8DF3-79E19CBE0E7B}">
      <dsp:nvSpPr>
        <dsp:cNvPr id="0" name=""/>
        <dsp:cNvSpPr/>
      </dsp:nvSpPr>
      <dsp:spPr>
        <a:xfrm>
          <a:off x="1536" y="3378859"/>
          <a:ext cx="2374117" cy="949647"/>
        </a:xfrm>
        <a:prstGeom prst="chevron">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Year 4</a:t>
          </a:r>
        </a:p>
        <a:p>
          <a:pPr lvl="0" algn="ctr" defTabSz="533400">
            <a:lnSpc>
              <a:spcPct val="90000"/>
            </a:lnSpc>
            <a:spcBef>
              <a:spcPct val="0"/>
            </a:spcBef>
            <a:spcAft>
              <a:spcPct val="35000"/>
            </a:spcAft>
          </a:pPr>
          <a:r>
            <a:rPr lang="en-US" sz="1200" kern="1200" dirty="0" smtClean="0"/>
            <a:t>POST BACCALAUREATE</a:t>
          </a:r>
          <a:endParaRPr lang="en-US" sz="1200" kern="1200" dirty="0"/>
        </a:p>
      </dsp:txBody>
      <dsp:txXfrm>
        <a:off x="476360" y="3378859"/>
        <a:ext cx="1424470" cy="949647"/>
      </dsp:txXfrm>
    </dsp:sp>
    <dsp:sp modelId="{2090560E-9709-49A9-90F9-6A991EDFDCB0}">
      <dsp:nvSpPr>
        <dsp:cNvPr id="0" name=""/>
        <dsp:cNvSpPr/>
      </dsp:nvSpPr>
      <dsp:spPr>
        <a:xfrm>
          <a:off x="2067018" y="3459579"/>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Cred courses</a:t>
          </a:r>
        </a:p>
      </dsp:txBody>
      <dsp:txXfrm>
        <a:off x="2461122" y="3459579"/>
        <a:ext cx="1182310" cy="788207"/>
      </dsp:txXfrm>
    </dsp:sp>
    <dsp:sp modelId="{87C20108-3727-4718-9C4B-FCF071C3B6F1}">
      <dsp:nvSpPr>
        <dsp:cNvPr id="0" name=""/>
        <dsp:cNvSpPr/>
      </dsp:nvSpPr>
      <dsp:spPr>
        <a:xfrm>
          <a:off x="3761663" y="3459579"/>
          <a:ext cx="1970517" cy="788207"/>
        </a:xfrm>
        <a:prstGeom prst="chevron">
          <a:avLst/>
        </a:prstGeom>
        <a:solidFill>
          <a:schemeClr val="lt1">
            <a:alpha val="90000"/>
            <a:tint val="40000"/>
            <a:hueOff val="0"/>
            <a:satOff val="0"/>
            <a:lumOff val="0"/>
            <a:alphaOff val="0"/>
          </a:schemeClr>
        </a:solidFill>
        <a:ln w="9525" cap="rnd" cmpd="sng" algn="ctr">
          <a:solidFill>
            <a:schemeClr val="accent1">
              <a:alpha val="90000"/>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en-US" sz="1100" kern="1200" dirty="0" smtClean="0"/>
            <a:t>Student teaching</a:t>
          </a:r>
        </a:p>
      </dsp:txBody>
      <dsp:txXfrm>
        <a:off x="4155767" y="3459579"/>
        <a:ext cx="1182310" cy="7882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4DDE4-DE77-41D5-B084-5094C6182F1A}">
      <dsp:nvSpPr>
        <dsp:cNvPr id="0" name=""/>
        <dsp:cNvSpPr/>
      </dsp:nvSpPr>
      <dsp:spPr>
        <a:xfrm>
          <a:off x="0" y="0"/>
          <a:ext cx="9882909" cy="484909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CCOE Application </a:t>
          </a:r>
        </a:p>
        <a:p>
          <a:pPr lvl="0" algn="ctr" defTabSz="1644650">
            <a:lnSpc>
              <a:spcPct val="90000"/>
            </a:lnSpc>
            <a:spcBef>
              <a:spcPct val="0"/>
            </a:spcBef>
            <a:spcAft>
              <a:spcPct val="35000"/>
            </a:spcAft>
          </a:pPr>
          <a:r>
            <a:rPr lang="en-US" sz="3700" kern="1200" dirty="0" smtClean="0"/>
            <a:t>Undergraduate Students</a:t>
          </a:r>
          <a:endParaRPr lang="en-US" sz="3700" kern="1200" dirty="0"/>
        </a:p>
      </dsp:txBody>
      <dsp:txXfrm>
        <a:off x="0" y="0"/>
        <a:ext cx="9882909" cy="1454727"/>
      </dsp:txXfrm>
    </dsp:sp>
    <dsp:sp modelId="{73DB8E5B-9D42-4CE2-B7D7-2D8CDD12731B}">
      <dsp:nvSpPr>
        <dsp:cNvPr id="0" name=""/>
        <dsp:cNvSpPr/>
      </dsp:nvSpPr>
      <dsp:spPr>
        <a:xfrm>
          <a:off x="988290" y="1456147"/>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Minimum 60 units</a:t>
          </a:r>
          <a:endParaRPr lang="en-US" sz="1700" kern="1200" dirty="0"/>
        </a:p>
      </dsp:txBody>
      <dsp:txXfrm>
        <a:off x="997305" y="1465162"/>
        <a:ext cx="7888297" cy="289773"/>
      </dsp:txXfrm>
    </dsp:sp>
    <dsp:sp modelId="{A758AAA2-0C48-49BB-84D9-5338730F0DD6}">
      <dsp:nvSpPr>
        <dsp:cNvPr id="0" name=""/>
        <dsp:cNvSpPr/>
      </dsp:nvSpPr>
      <dsp:spPr>
        <a:xfrm>
          <a:off x="988290" y="1811305"/>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smtClean="0"/>
            <a:t>2.67 </a:t>
          </a:r>
          <a:r>
            <a:rPr lang="en-US" sz="1700" kern="1200" dirty="0" smtClean="0"/>
            <a:t>Overall GPA</a:t>
          </a:r>
          <a:endParaRPr lang="en-US" sz="1700" kern="1200" dirty="0"/>
        </a:p>
      </dsp:txBody>
      <dsp:txXfrm>
        <a:off x="997305" y="1820320"/>
        <a:ext cx="7888297" cy="289773"/>
      </dsp:txXfrm>
    </dsp:sp>
    <dsp:sp modelId="{2CA26173-BC6C-47EC-8989-12ED797ACD52}">
      <dsp:nvSpPr>
        <dsp:cNvPr id="0" name=""/>
        <dsp:cNvSpPr/>
      </dsp:nvSpPr>
      <dsp:spPr>
        <a:xfrm>
          <a:off x="988290" y="2166463"/>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Philosophy statement</a:t>
          </a:r>
          <a:endParaRPr lang="en-US" sz="1700" kern="1200" dirty="0"/>
        </a:p>
      </dsp:txBody>
      <dsp:txXfrm>
        <a:off x="997305" y="2175478"/>
        <a:ext cx="7888297" cy="289773"/>
      </dsp:txXfrm>
    </dsp:sp>
    <dsp:sp modelId="{DC434FDD-54F8-4A37-B546-B9AD0065DCC9}">
      <dsp:nvSpPr>
        <dsp:cNvPr id="0" name=""/>
        <dsp:cNvSpPr/>
      </dsp:nvSpPr>
      <dsp:spPr>
        <a:xfrm>
          <a:off x="988290" y="2521621"/>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Negative TB results</a:t>
          </a:r>
          <a:endParaRPr lang="en-US" sz="1700" kern="1200" dirty="0"/>
        </a:p>
      </dsp:txBody>
      <dsp:txXfrm>
        <a:off x="997305" y="2530636"/>
        <a:ext cx="7888297" cy="289773"/>
      </dsp:txXfrm>
    </dsp:sp>
    <dsp:sp modelId="{06283598-CEE0-493E-95DD-3589051D4333}">
      <dsp:nvSpPr>
        <dsp:cNvPr id="0" name=""/>
        <dsp:cNvSpPr/>
      </dsp:nvSpPr>
      <dsp:spPr>
        <a:xfrm>
          <a:off x="988290" y="2876779"/>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Two letters of recommendation</a:t>
          </a:r>
          <a:endParaRPr lang="en-US" sz="1700" kern="1200" dirty="0"/>
        </a:p>
      </dsp:txBody>
      <dsp:txXfrm>
        <a:off x="997305" y="2885794"/>
        <a:ext cx="7888297" cy="289773"/>
      </dsp:txXfrm>
    </dsp:sp>
    <dsp:sp modelId="{C0802020-7F99-4480-BB3E-6A2CDB022FAB}">
      <dsp:nvSpPr>
        <dsp:cNvPr id="0" name=""/>
        <dsp:cNvSpPr/>
      </dsp:nvSpPr>
      <dsp:spPr>
        <a:xfrm>
          <a:off x="988290" y="3231937"/>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CBEST (attempt/registration)</a:t>
          </a:r>
          <a:endParaRPr lang="en-US" sz="1700" kern="1200" dirty="0"/>
        </a:p>
      </dsp:txBody>
      <dsp:txXfrm>
        <a:off x="997305" y="3240952"/>
        <a:ext cx="7888297" cy="289773"/>
      </dsp:txXfrm>
    </dsp:sp>
    <dsp:sp modelId="{D146D6FC-E05C-4F90-81EC-C7CD46E80FE9}">
      <dsp:nvSpPr>
        <dsp:cNvPr id="0" name=""/>
        <dsp:cNvSpPr/>
      </dsp:nvSpPr>
      <dsp:spPr>
        <a:xfrm>
          <a:off x="988290" y="3587095"/>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Unofficial transcripts</a:t>
          </a:r>
          <a:endParaRPr lang="en-US" sz="1700" kern="1200" dirty="0"/>
        </a:p>
      </dsp:txBody>
      <dsp:txXfrm>
        <a:off x="997305" y="3596110"/>
        <a:ext cx="7888297" cy="289773"/>
      </dsp:txXfrm>
    </dsp:sp>
    <dsp:sp modelId="{7F4DD2C6-05F3-42F0-97FE-CB5C5F5DC846}">
      <dsp:nvSpPr>
        <dsp:cNvPr id="0" name=""/>
        <dsp:cNvSpPr/>
      </dsp:nvSpPr>
      <dsp:spPr>
        <a:xfrm>
          <a:off x="988290" y="3942253"/>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Application fee</a:t>
          </a:r>
          <a:endParaRPr lang="en-US" sz="1700" kern="1200" dirty="0"/>
        </a:p>
      </dsp:txBody>
      <dsp:txXfrm>
        <a:off x="997305" y="3951268"/>
        <a:ext cx="7888297" cy="289773"/>
      </dsp:txXfrm>
    </dsp:sp>
    <dsp:sp modelId="{ADA45C2C-7E10-43EE-882F-685C610A0955}">
      <dsp:nvSpPr>
        <dsp:cNvPr id="0" name=""/>
        <dsp:cNvSpPr/>
      </dsp:nvSpPr>
      <dsp:spPr>
        <a:xfrm>
          <a:off x="988290" y="4297411"/>
          <a:ext cx="7906327" cy="307803"/>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kern="1200" dirty="0" smtClean="0"/>
            <a:t>Certificate Of Clearance! NOTHING NEEDS TO BE UPLOADED for this</a:t>
          </a:r>
          <a:endParaRPr lang="en-US" sz="1700" kern="1200" dirty="0"/>
        </a:p>
      </dsp:txBody>
      <dsp:txXfrm>
        <a:off x="997305" y="4306426"/>
        <a:ext cx="7888297" cy="2897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D8327-9F42-4A4D-A6B7-46ABF9949873}">
      <dsp:nvSpPr>
        <dsp:cNvPr id="0" name=""/>
        <dsp:cNvSpPr/>
      </dsp:nvSpPr>
      <dsp:spPr>
        <a:xfrm>
          <a:off x="521566" y="57860"/>
          <a:ext cx="3542797" cy="2521078"/>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CFC34F-67CC-42EA-AC98-56BC6C2EFAA7}">
      <dsp:nvSpPr>
        <dsp:cNvPr id="0" name=""/>
        <dsp:cNvSpPr/>
      </dsp:nvSpPr>
      <dsp:spPr>
        <a:xfrm>
          <a:off x="468947" y="0"/>
          <a:ext cx="3406580" cy="238472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54A391-9857-46A0-AE9F-DCA0AD4E709D}">
      <dsp:nvSpPr>
        <dsp:cNvPr id="0" name=""/>
        <dsp:cNvSpPr/>
      </dsp:nvSpPr>
      <dsp:spPr>
        <a:xfrm>
          <a:off x="500983" y="2540742"/>
          <a:ext cx="2831899" cy="285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080" tIns="49530" rIns="132080" bIns="49530" numCol="1" spcCol="1270" anchor="ctr" anchorCtr="0">
          <a:noAutofit/>
        </a:bodyPr>
        <a:lstStyle/>
        <a:p>
          <a:pPr lvl="0" algn="l" defTabSz="577850">
            <a:lnSpc>
              <a:spcPct val="90000"/>
            </a:lnSpc>
            <a:spcBef>
              <a:spcPct val="0"/>
            </a:spcBef>
            <a:spcAft>
              <a:spcPct val="35000"/>
            </a:spcAft>
          </a:pPr>
          <a:r>
            <a:rPr lang="en-US" sz="1300" kern="1200" dirty="0" smtClean="0"/>
            <a:t>Ctc.ca.gov</a:t>
          </a:r>
          <a:endParaRPr lang="en-US" sz="1300" kern="1200" dirty="0"/>
        </a:p>
      </dsp:txBody>
      <dsp:txXfrm>
        <a:off x="500983" y="2540742"/>
        <a:ext cx="2831899" cy="285083"/>
      </dsp:txXfrm>
    </dsp:sp>
    <dsp:sp modelId="{325F6E7E-B6C7-4156-95F5-651FD3C36AAB}">
      <dsp:nvSpPr>
        <dsp:cNvPr id="0" name=""/>
        <dsp:cNvSpPr/>
      </dsp:nvSpPr>
      <dsp:spPr>
        <a:xfrm>
          <a:off x="3048339" y="830952"/>
          <a:ext cx="1026385" cy="159756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9FEC7-31E5-4887-9003-F9C2CDEF7814}">
      <dsp:nvSpPr>
        <dsp:cNvPr id="0" name=""/>
        <dsp:cNvSpPr/>
      </dsp:nvSpPr>
      <dsp:spPr>
        <a:xfrm rot="10800000">
          <a:off x="1166230" y="0"/>
          <a:ext cx="9862585" cy="516024"/>
        </a:xfrm>
        <a:prstGeom prst="homePlate">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52" tIns="68580" rIns="128016" bIns="68580" numCol="1" spcCol="1270" anchor="ctr" anchorCtr="0">
          <a:noAutofit/>
        </a:bodyPr>
        <a:lstStyle/>
        <a:p>
          <a:pPr lvl="0" algn="l" defTabSz="800100" rtl="0">
            <a:lnSpc>
              <a:spcPct val="90000"/>
            </a:lnSpc>
            <a:spcBef>
              <a:spcPct val="0"/>
            </a:spcBef>
            <a:spcAft>
              <a:spcPct val="35000"/>
            </a:spcAft>
          </a:pPr>
          <a:r>
            <a:rPr lang="en-US" sz="1800" kern="1200" baseline="0" dirty="0" smtClean="0"/>
            <a:t>Complete a baccalaureate or higher degree from a regionally-accredited college or university </a:t>
          </a:r>
          <a:endParaRPr lang="en-US" sz="1800" kern="1200" dirty="0"/>
        </a:p>
      </dsp:txBody>
      <dsp:txXfrm rot="10800000">
        <a:off x="1295236" y="0"/>
        <a:ext cx="9733579" cy="516024"/>
      </dsp:txXfrm>
    </dsp:sp>
    <dsp:sp modelId="{4383FFBE-3BBD-4FC4-A525-3F39D7CF6B62}">
      <dsp:nvSpPr>
        <dsp:cNvPr id="0" name=""/>
        <dsp:cNvSpPr/>
      </dsp:nvSpPr>
      <dsp:spPr>
        <a:xfrm>
          <a:off x="808894" y="0"/>
          <a:ext cx="516024" cy="5160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1DA8E0-CA31-4D32-9CC5-4AEE2F502353}">
      <dsp:nvSpPr>
        <dsp:cNvPr id="0" name=""/>
        <dsp:cNvSpPr/>
      </dsp:nvSpPr>
      <dsp:spPr>
        <a:xfrm rot="10800000">
          <a:off x="1166230" y="749800"/>
          <a:ext cx="9862585" cy="516024"/>
        </a:xfrm>
        <a:prstGeom prst="homePlate">
          <a:avLst/>
        </a:prstGeom>
        <a:solidFill>
          <a:schemeClr val="tx1"/>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52" tIns="68580" rIns="128016" bIns="68580" numCol="1" spcCol="1270" anchor="ctr" anchorCtr="0">
          <a:noAutofit/>
        </a:bodyPr>
        <a:lstStyle/>
        <a:p>
          <a:pPr lvl="0" algn="l" defTabSz="800100" rtl="0">
            <a:lnSpc>
              <a:spcPct val="90000"/>
            </a:lnSpc>
            <a:spcBef>
              <a:spcPct val="0"/>
            </a:spcBef>
            <a:spcAft>
              <a:spcPct val="35000"/>
            </a:spcAft>
          </a:pPr>
          <a:r>
            <a:rPr lang="en-US" sz="1800" kern="1200" baseline="0" dirty="0" smtClean="0"/>
            <a:t>Satisfy the basic skills requirement </a:t>
          </a:r>
          <a:r>
            <a:rPr lang="en-US" sz="1800" i="1" kern="1200" baseline="0" dirty="0" smtClean="0"/>
            <a:t>(CBEST) </a:t>
          </a:r>
          <a:endParaRPr lang="en-US" sz="1800" kern="1200" dirty="0"/>
        </a:p>
      </dsp:txBody>
      <dsp:txXfrm rot="10800000">
        <a:off x="1295236" y="749800"/>
        <a:ext cx="9733579" cy="516024"/>
      </dsp:txXfrm>
    </dsp:sp>
    <dsp:sp modelId="{749E1B13-D08F-4FC4-8012-12316AA438BE}">
      <dsp:nvSpPr>
        <dsp:cNvPr id="0" name=""/>
        <dsp:cNvSpPr/>
      </dsp:nvSpPr>
      <dsp:spPr>
        <a:xfrm>
          <a:off x="771067" y="667468"/>
          <a:ext cx="591678" cy="68068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5000" b="-15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3C4093-0811-4F06-8CF7-0C63758D0957}">
      <dsp:nvSpPr>
        <dsp:cNvPr id="0" name=""/>
        <dsp:cNvSpPr/>
      </dsp:nvSpPr>
      <dsp:spPr>
        <a:xfrm rot="10800000">
          <a:off x="1166230" y="1502193"/>
          <a:ext cx="9862585" cy="516024"/>
        </a:xfrm>
        <a:prstGeom prst="homePlate">
          <a:avLst/>
        </a:prstGeom>
        <a:solidFill>
          <a:schemeClr val="tx1"/>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52" tIns="68580" rIns="128016" bIns="68580" numCol="1" spcCol="1270" anchor="ctr" anchorCtr="0">
          <a:noAutofit/>
        </a:bodyPr>
        <a:lstStyle/>
        <a:p>
          <a:pPr lvl="0" algn="l" defTabSz="800100" rtl="0">
            <a:lnSpc>
              <a:spcPct val="90000"/>
            </a:lnSpc>
            <a:spcBef>
              <a:spcPct val="0"/>
            </a:spcBef>
            <a:spcAft>
              <a:spcPct val="35000"/>
            </a:spcAft>
          </a:pPr>
          <a:r>
            <a:rPr lang="en-US" sz="1800" kern="1200" baseline="0" dirty="0" smtClean="0"/>
            <a:t>Complete subject-matter program</a:t>
          </a:r>
        </a:p>
      </dsp:txBody>
      <dsp:txXfrm rot="10800000">
        <a:off x="1295236" y="1502193"/>
        <a:ext cx="9733579" cy="516024"/>
      </dsp:txXfrm>
    </dsp:sp>
    <dsp:sp modelId="{7956E39B-4AE9-46A0-B6F0-41B7DBE3F8A8}">
      <dsp:nvSpPr>
        <dsp:cNvPr id="0" name=""/>
        <dsp:cNvSpPr/>
      </dsp:nvSpPr>
      <dsp:spPr>
        <a:xfrm>
          <a:off x="808894" y="1502193"/>
          <a:ext cx="516024" cy="51602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EEC3B4-D12D-40C2-A551-40E6FEF5FE36}">
      <dsp:nvSpPr>
        <dsp:cNvPr id="0" name=""/>
        <dsp:cNvSpPr/>
      </dsp:nvSpPr>
      <dsp:spPr>
        <a:xfrm rot="10800000">
          <a:off x="1160917" y="2204955"/>
          <a:ext cx="9820163" cy="516024"/>
        </a:xfrm>
        <a:prstGeom prst="homePlate">
          <a:avLst/>
        </a:prstGeom>
        <a:solidFill>
          <a:schemeClr val="tx1"/>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52" tIns="68580" rIns="128016" bIns="68580" numCol="1" spcCol="1270" anchor="ctr" anchorCtr="0">
          <a:noAutofit/>
        </a:bodyPr>
        <a:lstStyle/>
        <a:p>
          <a:pPr lvl="0" algn="l" defTabSz="800100" rtl="0">
            <a:lnSpc>
              <a:spcPct val="90000"/>
            </a:lnSpc>
            <a:spcBef>
              <a:spcPct val="0"/>
            </a:spcBef>
            <a:spcAft>
              <a:spcPct val="35000"/>
            </a:spcAft>
          </a:pPr>
          <a:r>
            <a:rPr lang="en-US" sz="1800" kern="1200" baseline="0" dirty="0" smtClean="0"/>
            <a:t>RICA (for multiple subject or </a:t>
          </a:r>
          <a:r>
            <a:rPr lang="en-US" sz="1800" kern="1200" baseline="0" dirty="0" err="1" smtClean="0"/>
            <a:t>SpEd</a:t>
          </a:r>
          <a:r>
            <a:rPr lang="en-US" sz="1800" kern="1200" baseline="0" dirty="0" smtClean="0"/>
            <a:t>)</a:t>
          </a:r>
        </a:p>
      </dsp:txBody>
      <dsp:txXfrm rot="10800000">
        <a:off x="1289923" y="2204955"/>
        <a:ext cx="9691157" cy="516024"/>
      </dsp:txXfrm>
    </dsp:sp>
    <dsp:sp modelId="{1DA3C7F9-2A67-4334-8D72-AE3B7F0807E0}">
      <dsp:nvSpPr>
        <dsp:cNvPr id="0" name=""/>
        <dsp:cNvSpPr/>
      </dsp:nvSpPr>
      <dsp:spPr>
        <a:xfrm>
          <a:off x="826011" y="2167481"/>
          <a:ext cx="516024" cy="51602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B1B8AE-F9D3-42C3-998F-F573F071274E}">
      <dsp:nvSpPr>
        <dsp:cNvPr id="0" name=""/>
        <dsp:cNvSpPr/>
      </dsp:nvSpPr>
      <dsp:spPr>
        <a:xfrm rot="10800000">
          <a:off x="1166230" y="2842315"/>
          <a:ext cx="9862585" cy="516024"/>
        </a:xfrm>
        <a:prstGeom prst="homePlate">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52" tIns="64770" rIns="120904" bIns="64770" numCol="1" spcCol="1270" anchor="ctr" anchorCtr="0">
          <a:noAutofit/>
        </a:bodyPr>
        <a:lstStyle/>
        <a:p>
          <a:pPr lvl="0" algn="l" defTabSz="755650" rtl="0">
            <a:lnSpc>
              <a:spcPct val="90000"/>
            </a:lnSpc>
            <a:spcBef>
              <a:spcPct val="0"/>
            </a:spcBef>
            <a:spcAft>
              <a:spcPct val="35000"/>
            </a:spcAft>
          </a:pPr>
          <a:r>
            <a:rPr lang="en-US" sz="1700" kern="1200" baseline="0" dirty="0" smtClean="0"/>
            <a:t>Complete a Commission-approved credential program in the area that you will be teaching </a:t>
          </a:r>
          <a:endParaRPr lang="en-US" sz="1700" kern="1200" dirty="0"/>
        </a:p>
      </dsp:txBody>
      <dsp:txXfrm rot="10800000">
        <a:off x="1295236" y="2842315"/>
        <a:ext cx="9733579" cy="516024"/>
      </dsp:txXfrm>
    </dsp:sp>
    <dsp:sp modelId="{F7AE44A3-6CB9-42B3-A394-4EA0AEB5A198}">
      <dsp:nvSpPr>
        <dsp:cNvPr id="0" name=""/>
        <dsp:cNvSpPr/>
      </dsp:nvSpPr>
      <dsp:spPr>
        <a:xfrm>
          <a:off x="808894" y="2842315"/>
          <a:ext cx="516024" cy="51602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39000" r="-39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8F6AC3-D028-4AE8-9EF6-657B59429E90}">
      <dsp:nvSpPr>
        <dsp:cNvPr id="0" name=""/>
        <dsp:cNvSpPr/>
      </dsp:nvSpPr>
      <dsp:spPr>
        <a:xfrm rot="10800000">
          <a:off x="1166230" y="3512377"/>
          <a:ext cx="9862585" cy="516024"/>
        </a:xfrm>
        <a:prstGeom prst="homePlate">
          <a:avLst/>
        </a:prstGeom>
        <a:solidFill>
          <a:schemeClr val="accent2"/>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52" tIns="64770" rIns="120904" bIns="64770" numCol="1" spcCol="1270" anchor="ctr" anchorCtr="0">
          <a:noAutofit/>
        </a:bodyPr>
        <a:lstStyle/>
        <a:p>
          <a:pPr lvl="0" algn="l" defTabSz="755650" rtl="0">
            <a:lnSpc>
              <a:spcPct val="90000"/>
            </a:lnSpc>
            <a:spcBef>
              <a:spcPct val="0"/>
            </a:spcBef>
            <a:spcAft>
              <a:spcPct val="35000"/>
            </a:spcAft>
          </a:pPr>
          <a:r>
            <a:rPr lang="en-US" sz="1700" kern="1200" baseline="0" smtClean="0"/>
            <a:t>Complete U.S. Constitution (class/exam)</a:t>
          </a:r>
          <a:endParaRPr lang="en-US" sz="1700" kern="1200"/>
        </a:p>
      </dsp:txBody>
      <dsp:txXfrm rot="10800000">
        <a:off x="1295236" y="3512377"/>
        <a:ext cx="9733579" cy="516024"/>
      </dsp:txXfrm>
    </dsp:sp>
    <dsp:sp modelId="{E45F20CF-AD58-455B-905A-80E0EDE199A8}">
      <dsp:nvSpPr>
        <dsp:cNvPr id="0" name=""/>
        <dsp:cNvSpPr/>
      </dsp:nvSpPr>
      <dsp:spPr>
        <a:xfrm>
          <a:off x="808894" y="3512377"/>
          <a:ext cx="516024" cy="516024"/>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7000" r="-27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3EDBB9-E5DD-407F-A94A-C3D57C04FF74}">
      <dsp:nvSpPr>
        <dsp:cNvPr id="0" name=""/>
        <dsp:cNvSpPr/>
      </dsp:nvSpPr>
      <dsp:spPr>
        <a:xfrm rot="10800000">
          <a:off x="1166230" y="4185284"/>
          <a:ext cx="9862585" cy="516024"/>
        </a:xfrm>
        <a:prstGeom prst="homePlate">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52" tIns="64770" rIns="120904" bIns="64770" numCol="1" spcCol="1270" anchor="ctr" anchorCtr="0">
          <a:noAutofit/>
        </a:bodyPr>
        <a:lstStyle/>
        <a:p>
          <a:pPr lvl="0" algn="l" defTabSz="755650" rtl="0">
            <a:lnSpc>
              <a:spcPct val="90000"/>
            </a:lnSpc>
            <a:spcBef>
              <a:spcPct val="0"/>
            </a:spcBef>
            <a:spcAft>
              <a:spcPct val="35000"/>
            </a:spcAft>
          </a:pPr>
          <a:r>
            <a:rPr lang="en-US" sz="1700" kern="1200" baseline="0" smtClean="0"/>
            <a:t>CPR</a:t>
          </a:r>
          <a:endParaRPr lang="en-US" sz="1700" kern="1200"/>
        </a:p>
      </dsp:txBody>
      <dsp:txXfrm rot="10800000">
        <a:off x="1295236" y="4185284"/>
        <a:ext cx="9733579" cy="516024"/>
      </dsp:txXfrm>
    </dsp:sp>
    <dsp:sp modelId="{F4C8841E-437F-4FE9-AC14-F3F730E729DF}">
      <dsp:nvSpPr>
        <dsp:cNvPr id="0" name=""/>
        <dsp:cNvSpPr/>
      </dsp:nvSpPr>
      <dsp:spPr>
        <a:xfrm>
          <a:off x="808894" y="4182438"/>
          <a:ext cx="516024" cy="516024"/>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17000" r="-17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2203D-F08C-45E1-ADDD-1379B2D3F103}">
      <dsp:nvSpPr>
        <dsp:cNvPr id="0" name=""/>
        <dsp:cNvSpPr/>
      </dsp:nvSpPr>
      <dsp:spPr>
        <a:xfrm>
          <a:off x="0" y="56928"/>
          <a:ext cx="6384428" cy="7020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Your Responsible for the following:</a:t>
          </a:r>
          <a:endParaRPr lang="en-US" sz="3000" kern="1200" dirty="0"/>
        </a:p>
      </dsp:txBody>
      <dsp:txXfrm>
        <a:off x="34269" y="91197"/>
        <a:ext cx="6315890" cy="633462"/>
      </dsp:txXfrm>
    </dsp:sp>
    <dsp:sp modelId="{D05A45DB-4E79-46EB-80CA-E81A5925DCFB}">
      <dsp:nvSpPr>
        <dsp:cNvPr id="0" name=""/>
        <dsp:cNvSpPr/>
      </dsp:nvSpPr>
      <dsp:spPr>
        <a:xfrm>
          <a:off x="0" y="758928"/>
          <a:ext cx="6384428" cy="3850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706"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smtClean="0">
              <a:solidFill>
                <a:schemeClr val="tx1"/>
              </a:solidFill>
              <a:cs typeface="Segoe UI" panose="020B0502040204020203" pitchFamily="34" charset="0"/>
            </a:rPr>
            <a:t>Follow what your advisor says for your major!</a:t>
          </a:r>
          <a:endParaRPr lang="en-US" sz="2300" kern="1200" dirty="0">
            <a:solidFill>
              <a:schemeClr val="tx1"/>
            </a:solidFill>
          </a:endParaRPr>
        </a:p>
        <a:p>
          <a:pPr marL="228600" lvl="1" indent="-228600" algn="l" defTabSz="1022350">
            <a:lnSpc>
              <a:spcPct val="90000"/>
            </a:lnSpc>
            <a:spcBef>
              <a:spcPct val="0"/>
            </a:spcBef>
            <a:spcAft>
              <a:spcPct val="20000"/>
            </a:spcAft>
            <a:buChar char="••"/>
          </a:pPr>
          <a:r>
            <a:rPr lang="en-US" sz="2300" kern="1200" smtClean="0">
              <a:solidFill>
                <a:schemeClr val="tx1"/>
              </a:solidFill>
              <a:cs typeface="Segoe UI" panose="020B0502040204020203" pitchFamily="34" charset="0"/>
            </a:rPr>
            <a:t>Take EDCI 4000 upon admission!</a:t>
          </a:r>
          <a:endParaRPr lang="en-US" sz="2300" kern="1200" dirty="0">
            <a:solidFill>
              <a:schemeClr val="tx1"/>
            </a:solidFill>
            <a:cs typeface="Segoe UI" panose="020B0502040204020203" pitchFamily="34" charset="0"/>
          </a:endParaRPr>
        </a:p>
        <a:p>
          <a:pPr marL="228600" lvl="1" indent="-228600" algn="l" defTabSz="1022350">
            <a:lnSpc>
              <a:spcPct val="90000"/>
            </a:lnSpc>
            <a:spcBef>
              <a:spcPct val="0"/>
            </a:spcBef>
            <a:spcAft>
              <a:spcPct val="20000"/>
            </a:spcAft>
            <a:buChar char="••"/>
          </a:pPr>
          <a:r>
            <a:rPr lang="en-US" sz="2300" kern="1200" dirty="0" smtClean="0">
              <a:solidFill>
                <a:schemeClr val="tx1"/>
              </a:solidFill>
              <a:cs typeface="Segoe UI" panose="020B0502040204020203" pitchFamily="34" charset="0"/>
            </a:rPr>
            <a:t>If you have not taken other pre-</a:t>
          </a:r>
          <a:r>
            <a:rPr lang="en-US" sz="2300" kern="1200" dirty="0" err="1" smtClean="0">
              <a:solidFill>
                <a:schemeClr val="tx1"/>
              </a:solidFill>
              <a:cs typeface="Segoe UI" panose="020B0502040204020203" pitchFamily="34" charset="0"/>
            </a:rPr>
            <a:t>req</a:t>
          </a:r>
          <a:r>
            <a:rPr lang="en-US" sz="2300" kern="1200" dirty="0" smtClean="0">
              <a:solidFill>
                <a:schemeClr val="tx1"/>
              </a:solidFill>
              <a:cs typeface="Segoe UI" panose="020B0502040204020203" pitchFamily="34" charset="0"/>
            </a:rPr>
            <a:t> courses, try to take them the semester for which you’re admitted. </a:t>
          </a:r>
          <a:endParaRPr lang="en-US" sz="2300" kern="1200" dirty="0">
            <a:solidFill>
              <a:schemeClr val="tx1"/>
            </a:solidFill>
            <a:cs typeface="Segoe UI" panose="020B0502040204020203" pitchFamily="34" charset="0"/>
          </a:endParaRPr>
        </a:p>
        <a:p>
          <a:pPr marL="228600" lvl="1" indent="-228600" algn="l" defTabSz="1022350">
            <a:lnSpc>
              <a:spcPct val="90000"/>
            </a:lnSpc>
            <a:spcBef>
              <a:spcPct val="0"/>
            </a:spcBef>
            <a:spcAft>
              <a:spcPct val="20000"/>
            </a:spcAft>
            <a:buChar char="••"/>
          </a:pPr>
          <a:r>
            <a:rPr lang="en-US" sz="2300" kern="1200" dirty="0" smtClean="0">
              <a:solidFill>
                <a:schemeClr val="tx1"/>
              </a:solidFill>
              <a:cs typeface="Segoe UI" panose="020B0502040204020203" pitchFamily="34" charset="0"/>
            </a:rPr>
            <a:t>Student teaching (in general)</a:t>
          </a:r>
        </a:p>
        <a:p>
          <a:pPr marL="457200" lvl="2" indent="-228600" algn="l" defTabSz="1022350">
            <a:lnSpc>
              <a:spcPct val="90000"/>
            </a:lnSpc>
            <a:spcBef>
              <a:spcPct val="0"/>
            </a:spcBef>
            <a:spcAft>
              <a:spcPct val="20000"/>
            </a:spcAft>
            <a:buChar char="••"/>
          </a:pPr>
          <a:r>
            <a:rPr lang="en-US" sz="2300" kern="1200" dirty="0" smtClean="0">
              <a:solidFill>
                <a:schemeClr val="tx1"/>
              </a:solidFill>
              <a:cs typeface="Segoe UI" panose="020B0502040204020203" pitchFamily="34" charset="0"/>
            </a:rPr>
            <a:t>ITEP you can complete it as an undergrad</a:t>
          </a:r>
        </a:p>
        <a:p>
          <a:pPr marL="457200" lvl="2" indent="-228600" algn="l" defTabSz="1022350">
            <a:lnSpc>
              <a:spcPct val="90000"/>
            </a:lnSpc>
            <a:spcBef>
              <a:spcPct val="0"/>
            </a:spcBef>
            <a:spcAft>
              <a:spcPct val="20000"/>
            </a:spcAft>
            <a:buChar char="••"/>
          </a:pPr>
          <a:r>
            <a:rPr lang="en-US" sz="2300" kern="1200" dirty="0" smtClean="0">
              <a:solidFill>
                <a:schemeClr val="tx1"/>
              </a:solidFill>
              <a:cs typeface="Segoe UI" panose="020B0502040204020203" pitchFamily="34" charset="0"/>
            </a:rPr>
            <a:t>Others: complete it after graduation</a:t>
          </a:r>
        </a:p>
        <a:p>
          <a:pPr marL="228600" lvl="1" indent="-228600" algn="l" defTabSz="1022350">
            <a:lnSpc>
              <a:spcPct val="90000"/>
            </a:lnSpc>
            <a:spcBef>
              <a:spcPct val="0"/>
            </a:spcBef>
            <a:spcAft>
              <a:spcPct val="20000"/>
            </a:spcAft>
            <a:buChar char="••"/>
          </a:pPr>
          <a:r>
            <a:rPr lang="en-US" sz="2300" kern="1200" dirty="0" smtClean="0">
              <a:solidFill>
                <a:schemeClr val="tx1"/>
              </a:solidFill>
              <a:cs typeface="Segoe UI" panose="020B0502040204020203" pitchFamily="34" charset="0"/>
            </a:rPr>
            <a:t>If you qualify for the Subject Matter waiver, you will contact your major advisor to request that they send the blue card to the CCOE</a:t>
          </a:r>
        </a:p>
      </dsp:txBody>
      <dsp:txXfrm>
        <a:off x="0" y="758928"/>
        <a:ext cx="6384428" cy="3850200"/>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AC8908-BFB6-40F9-B6D0-5BE617DC33C6}" type="datetimeFigureOut">
              <a:rPr lang="en-US" smtClean="0"/>
              <a:t>11/3/2020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9C2991-C4E4-4B7F-95E7-555362C71650}" type="slidenum">
              <a:rPr lang="en-US" smtClean="0"/>
              <a:t>‹#›</a:t>
            </a:fld>
            <a:endParaRPr lang="en-US"/>
          </a:p>
        </p:txBody>
      </p:sp>
    </p:spTree>
    <p:extLst>
      <p:ext uri="{BB962C8B-B14F-4D97-AF65-F5344CB8AC3E}">
        <p14:creationId xmlns:p14="http://schemas.microsoft.com/office/powerpoint/2010/main" val="854912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BA3186-490C-4963-9CE5-58096C2F0BE5}" type="slidenum">
              <a:rPr lang="en-US" smtClean="0"/>
              <a:t>10</a:t>
            </a:fld>
            <a:endParaRPr lang="en-US"/>
          </a:p>
        </p:txBody>
      </p:sp>
    </p:spTree>
    <p:extLst>
      <p:ext uri="{BB962C8B-B14F-4D97-AF65-F5344CB8AC3E}">
        <p14:creationId xmlns:p14="http://schemas.microsoft.com/office/powerpoint/2010/main" val="407316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BA3186-490C-4963-9CE5-58096C2F0BE5}" type="slidenum">
              <a:rPr lang="en-US" smtClean="0"/>
              <a:t>11</a:t>
            </a:fld>
            <a:endParaRPr lang="en-US"/>
          </a:p>
        </p:txBody>
      </p:sp>
    </p:spTree>
    <p:extLst>
      <p:ext uri="{BB962C8B-B14F-4D97-AF65-F5344CB8AC3E}">
        <p14:creationId xmlns:p14="http://schemas.microsoft.com/office/powerpoint/2010/main" val="605796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4059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4458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2270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0061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7110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05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8402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559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2482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13887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3614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2448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11110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460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2057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155180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2609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61BEF0D-F0BB-DE4B-95CE-6DB70DBA9567}" type="datetimeFigureOut">
              <a:rPr lang="en-US" smtClean="0"/>
              <a:pPr/>
              <a:t>11/3/2020</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576107"/>
      </p:ext>
    </p:extLst>
  </p:cSld>
  <p:clrMap bg1="dk1" tx1="lt1" bg2="dk2" tx2="lt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 id="2147483904" r:id="rId12"/>
    <p:sldLayoutId id="2147483905" r:id="rId13"/>
    <p:sldLayoutId id="2147483906" r:id="rId14"/>
    <p:sldLayoutId id="2147483907" r:id="rId15"/>
    <p:sldLayoutId id="2147483908" r:id="rId16"/>
    <p:sldLayoutId id="2147483909"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pn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hyperlink" Target="https://calstatelacbe.radiusbycampusmgmt.com/ssc/aform/KKx675Gc003m0x67125s.ssc"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hyperlink" Target="https://www.ctc.ca.gov/docs/default-source/leaflets/cl667.pdf?sfvrsn=91a6cf60_16" TargetMode="External"/><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5.xml"/><Relationship Id="rId7" Type="http://schemas.openxmlformats.org/officeDocument/2006/relationships/image" Target="../media/image7.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6.xml"/><Relationship Id="rId7" Type="http://schemas.openxmlformats.org/officeDocument/2006/relationships/image" Target="../media/image7.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17.jp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s>
</file>

<file path=ppt/slides/_rels/slide17.xml.rels><?xml version="1.0" encoding="UTF-8" standalone="yes"?>
<Relationships xmlns="http://schemas.openxmlformats.org/package/2006/relationships"><Relationship Id="rId3" Type="http://schemas.openxmlformats.org/officeDocument/2006/relationships/hyperlink" Target="mailto:azambra7@calstatela.edu" TargetMode="External"/><Relationship Id="rId2" Type="http://schemas.openxmlformats.org/officeDocument/2006/relationships/image" Target="../media/image6.png"/><Relationship Id="rId1" Type="http://schemas.openxmlformats.org/officeDocument/2006/relationships/slideLayout" Target="../slideLayouts/slideLayout14.xml"/><Relationship Id="rId4" Type="http://schemas.openxmlformats.org/officeDocument/2006/relationships/hyperlink" Target="https://calstatela.zoom.us/j/719793248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945031"/>
            <a:ext cx="11961091" cy="1828801"/>
          </a:xfrm>
        </p:spPr>
        <p:txBody>
          <a:bodyPr>
            <a:normAutofit/>
          </a:bodyPr>
          <a:lstStyle/>
          <a:p>
            <a:r>
              <a:rPr lang="en-US" dirty="0" smtClean="0"/>
              <a:t>Undergrads Applying </a:t>
            </a:r>
            <a:br>
              <a:rPr lang="en-US" dirty="0" smtClean="0"/>
            </a:br>
            <a:r>
              <a:rPr lang="en-US" dirty="0" smtClean="0"/>
              <a:t>To The Teaching Credential</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7" name="TextBox 6"/>
          <p:cNvSpPr txBox="1"/>
          <p:nvPr/>
        </p:nvSpPr>
        <p:spPr>
          <a:xfrm>
            <a:off x="2430061" y="16304"/>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endParaRPr lang="en-US" sz="2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1065175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5" name="TextBox 4"/>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000" dirty="0"/>
              <a:t>How does the undergraduate program look with the teaching credential?</a:t>
            </a:r>
          </a:p>
        </p:txBody>
      </p:sp>
      <p:graphicFrame>
        <p:nvGraphicFramePr>
          <p:cNvPr id="9" name="Diagram 8"/>
          <p:cNvGraphicFramePr/>
          <p:nvPr>
            <p:extLst>
              <p:ext uri="{D42A27DB-BD31-4B8C-83A1-F6EECF244321}">
                <p14:modId xmlns:p14="http://schemas.microsoft.com/office/powerpoint/2010/main" val="696043874"/>
              </p:ext>
            </p:extLst>
          </p:nvPr>
        </p:nvGraphicFramePr>
        <p:xfrm>
          <a:off x="747129" y="1746353"/>
          <a:ext cx="5348871" cy="38000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p:cNvSpPr txBox="1"/>
          <p:nvPr/>
        </p:nvSpPr>
        <p:spPr>
          <a:xfrm>
            <a:off x="802799" y="1234306"/>
            <a:ext cx="4454689" cy="369332"/>
          </a:xfrm>
          <a:prstGeom prst="rect">
            <a:avLst/>
          </a:prstGeom>
          <a:noFill/>
        </p:spPr>
        <p:txBody>
          <a:bodyPr wrap="square" rtlCol="0">
            <a:spAutoFit/>
          </a:bodyPr>
          <a:lstStyle/>
          <a:p>
            <a:r>
              <a:rPr lang="en-US" dirty="0" smtClean="0"/>
              <a:t>TRANSFER STUDENTS- ITEP OPTION</a:t>
            </a:r>
            <a:endParaRPr lang="en-US" dirty="0"/>
          </a:p>
        </p:txBody>
      </p:sp>
      <p:sp>
        <p:nvSpPr>
          <p:cNvPr id="12" name="Hexagon 11"/>
          <p:cNvSpPr/>
          <p:nvPr/>
        </p:nvSpPr>
        <p:spPr>
          <a:xfrm>
            <a:off x="7854299" y="2207005"/>
            <a:ext cx="3176337" cy="2443989"/>
          </a:xfrm>
          <a:prstGeom prst="hexagon">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This is a general idea!</a:t>
            </a:r>
          </a:p>
          <a:p>
            <a:pPr algn="ctr"/>
            <a:r>
              <a:rPr lang="en-US" dirty="0" smtClean="0"/>
              <a:t>Everyone’s degree progression is unique</a:t>
            </a:r>
            <a:endParaRPr lang="en-US" dirty="0"/>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2289092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5" name="TextBox 4"/>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000" dirty="0"/>
              <a:t>How does the undergraduate program look with the teaching credential?</a:t>
            </a:r>
          </a:p>
        </p:txBody>
      </p:sp>
      <p:graphicFrame>
        <p:nvGraphicFramePr>
          <p:cNvPr id="6" name="Diagram 5"/>
          <p:cNvGraphicFramePr/>
          <p:nvPr>
            <p:extLst>
              <p:ext uri="{D42A27DB-BD31-4B8C-83A1-F6EECF244321}">
                <p14:modId xmlns:p14="http://schemas.microsoft.com/office/powerpoint/2010/main" val="2503145947"/>
              </p:ext>
            </p:extLst>
          </p:nvPr>
        </p:nvGraphicFramePr>
        <p:xfrm>
          <a:off x="577141" y="1836295"/>
          <a:ext cx="5733718" cy="44595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p:cNvSpPr txBox="1"/>
          <p:nvPr/>
        </p:nvSpPr>
        <p:spPr>
          <a:xfrm>
            <a:off x="629607" y="1259540"/>
            <a:ext cx="4029693" cy="369332"/>
          </a:xfrm>
          <a:prstGeom prst="rect">
            <a:avLst/>
          </a:prstGeom>
          <a:noFill/>
        </p:spPr>
        <p:txBody>
          <a:bodyPr wrap="none" rtlCol="0">
            <a:spAutoFit/>
          </a:bodyPr>
          <a:lstStyle/>
          <a:p>
            <a:r>
              <a:rPr lang="en-US" dirty="0" smtClean="0"/>
              <a:t>TRANSFER STUDENTS- NON-ITEP OPTION</a:t>
            </a:r>
            <a:endParaRPr lang="en-US" dirty="0"/>
          </a:p>
        </p:txBody>
      </p:sp>
      <p:sp>
        <p:nvSpPr>
          <p:cNvPr id="15" name="Hexagon 14"/>
          <p:cNvSpPr/>
          <p:nvPr/>
        </p:nvSpPr>
        <p:spPr>
          <a:xfrm>
            <a:off x="7897603" y="2207005"/>
            <a:ext cx="3176337" cy="2443989"/>
          </a:xfrm>
          <a:prstGeom prst="hexagon">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This is a general idea!</a:t>
            </a:r>
          </a:p>
          <a:p>
            <a:pPr algn="ctr"/>
            <a:r>
              <a:rPr lang="en-US" dirty="0" smtClean="0"/>
              <a:t>Everyone’s degree progression is unique</a:t>
            </a:r>
            <a:endParaRPr lang="en-US" dirty="0"/>
          </a:p>
        </p:txBody>
      </p:sp>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2015960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7" name="TextBox 6"/>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smtClean="0"/>
              <a:t>Application Requirements</a:t>
            </a:r>
            <a:endParaRPr lang="en-US" sz="2800" dirty="0">
              <a:latin typeface="TisaPro" panose="02010504030101020102" pitchFamily="50" charset="0"/>
              <a:cs typeface="TisaPro" panose="02010504030101020102" pitchFamily="50" charset="0"/>
            </a:endParaRPr>
          </a:p>
        </p:txBody>
      </p:sp>
      <p:graphicFrame>
        <p:nvGraphicFramePr>
          <p:cNvPr id="11" name="Diagram 10"/>
          <p:cNvGraphicFramePr/>
          <p:nvPr>
            <p:extLst>
              <p:ext uri="{D42A27DB-BD31-4B8C-83A1-F6EECF244321}">
                <p14:modId xmlns:p14="http://schemas.microsoft.com/office/powerpoint/2010/main" val="644984060"/>
              </p:ext>
            </p:extLst>
          </p:nvPr>
        </p:nvGraphicFramePr>
        <p:xfrm>
          <a:off x="1385932" y="868138"/>
          <a:ext cx="9882909" cy="4849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1562744" y="5829274"/>
            <a:ext cx="9040552" cy="923330"/>
          </a:xfrm>
          <a:prstGeom prst="rect">
            <a:avLst/>
          </a:prstGeom>
          <a:noFill/>
        </p:spPr>
        <p:txBody>
          <a:bodyPr wrap="none" rtlCol="0">
            <a:spAutoFit/>
          </a:bodyPr>
          <a:lstStyle/>
          <a:p>
            <a:r>
              <a:rPr lang="en-US" dirty="0" smtClean="0"/>
              <a:t>APPLICATION LINK:</a:t>
            </a:r>
          </a:p>
          <a:p>
            <a:r>
              <a:rPr lang="en-US" dirty="0" smtClean="0">
                <a:hlinkClick r:id="rId8"/>
              </a:rPr>
              <a:t>https</a:t>
            </a:r>
            <a:r>
              <a:rPr lang="en-US" dirty="0">
                <a:hlinkClick r:id="rId8"/>
              </a:rPr>
              <a:t>://</a:t>
            </a:r>
            <a:r>
              <a:rPr lang="en-US" dirty="0" smtClean="0">
                <a:hlinkClick r:id="rId8"/>
              </a:rPr>
              <a:t>calstatelacbe.radiusbycampusmgmt.com/ssc/aform/KKx675Gc003m0x67125s.ssc</a:t>
            </a:r>
            <a:endParaRPr lang="en-US" dirty="0" smtClean="0"/>
          </a:p>
          <a:p>
            <a:endParaRPr lang="en-US" dirty="0" smtClean="0"/>
          </a:p>
        </p:txBody>
      </p:sp>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31321851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152634" y="1252307"/>
            <a:ext cx="9642764" cy="4081463"/>
          </a:xfrm>
        </p:spPr>
        <p:txBody>
          <a:bodyPr>
            <a:normAutofit lnSpcReduction="10000"/>
          </a:bodyPr>
          <a:lstStyle/>
          <a:p>
            <a:r>
              <a:rPr lang="en-US" dirty="0" smtClean="0"/>
              <a:t>CBEST</a:t>
            </a:r>
          </a:p>
          <a:p>
            <a:pPr lvl="1"/>
            <a:r>
              <a:rPr lang="en-US" dirty="0" smtClean="0"/>
              <a:t>Attempt required</a:t>
            </a:r>
          </a:p>
          <a:p>
            <a:pPr lvl="1"/>
            <a:r>
              <a:rPr lang="en-US" dirty="0" smtClean="0"/>
              <a:t>At least submit registration ticket </a:t>
            </a:r>
            <a:endParaRPr lang="en-US" dirty="0"/>
          </a:p>
          <a:p>
            <a:pPr lvl="1"/>
            <a:r>
              <a:rPr lang="en-US" dirty="0" smtClean="0"/>
              <a:t>Passing score required by student teaching</a:t>
            </a:r>
          </a:p>
          <a:p>
            <a:r>
              <a:rPr lang="en-US" dirty="0" smtClean="0"/>
              <a:t>CSET</a:t>
            </a:r>
          </a:p>
          <a:p>
            <a:pPr lvl="1"/>
            <a:r>
              <a:rPr lang="en-US" dirty="0" smtClean="0"/>
              <a:t>As an ITEP student, if you qualify for the waiver, you do not need to take it</a:t>
            </a:r>
          </a:p>
          <a:p>
            <a:r>
              <a:rPr lang="en-US" dirty="0" smtClean="0"/>
              <a:t>Certificate of Clearance</a:t>
            </a:r>
          </a:p>
          <a:p>
            <a:pPr lvl="1"/>
            <a:r>
              <a:rPr lang="en-US" dirty="0" smtClean="0"/>
              <a:t>Still required</a:t>
            </a:r>
          </a:p>
          <a:p>
            <a:pPr lvl="1"/>
            <a:r>
              <a:rPr lang="en-US" dirty="0" smtClean="0"/>
              <a:t>Livescan and registration with the commission (refer to video in slide 6 for process</a:t>
            </a:r>
            <a:r>
              <a:rPr lang="en-US" dirty="0" smtClean="0"/>
              <a:t>)</a:t>
            </a:r>
          </a:p>
          <a:p>
            <a:pPr marL="450000" lvl="1" indent="0">
              <a:buNone/>
            </a:pPr>
            <a:r>
              <a:rPr lang="en-US" dirty="0" smtClean="0"/>
              <a:t>*SUBJECT TO CANGE</a:t>
            </a:r>
            <a:endParaRPr lang="en-US" dirty="0"/>
          </a:p>
          <a:p>
            <a:pPr marL="450000" lvl="1" indent="0">
              <a:buNone/>
            </a:pPr>
            <a:endParaRPr lang="en-US" dirty="0" smtClean="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9" name="TextBox 8"/>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smtClean="0">
                <a:latin typeface="TisaPro" panose="02010504030101020102" pitchFamily="50" charset="0"/>
                <a:cs typeface="TisaPro" panose="02010504030101020102" pitchFamily="50" charset="0"/>
              </a:rPr>
              <a:t>What Is Happening with COVID-19</a:t>
            </a:r>
            <a:endParaRPr lang="en-US" sz="2800" dirty="0">
              <a:latin typeface="TisaPro" panose="02010504030101020102" pitchFamily="50" charset="0"/>
              <a:cs typeface="TisaPro" panose="02010504030101020102" pitchFamily="50" charset="0"/>
            </a:endParaRPr>
          </a:p>
        </p:txBody>
      </p:sp>
      <p:sp>
        <p:nvSpPr>
          <p:cNvPr id="2" name="TextBox 1"/>
          <p:cNvSpPr txBox="1"/>
          <p:nvPr/>
        </p:nvSpPr>
        <p:spPr>
          <a:xfrm>
            <a:off x="1562383" y="5546605"/>
            <a:ext cx="5415970" cy="923330"/>
          </a:xfrm>
          <a:prstGeom prst="rect">
            <a:avLst/>
          </a:prstGeom>
          <a:noFill/>
        </p:spPr>
        <p:txBody>
          <a:bodyPr wrap="none" rtlCol="0">
            <a:spAutoFit/>
          </a:bodyPr>
          <a:lstStyle/>
          <a:p>
            <a:r>
              <a:rPr lang="en-US" b="1" dirty="0" smtClean="0">
                <a:solidFill>
                  <a:schemeClr val="accent1"/>
                </a:solidFill>
                <a:effectLst>
                  <a:outerShdw blurRad="38100" dist="38100" dir="2700000" algn="tl">
                    <a:srgbClr val="000000">
                      <a:alpha val="43137"/>
                    </a:srgbClr>
                  </a:outerShdw>
                </a:effectLst>
              </a:rPr>
              <a:t>OTHER WAYS TO MEET BASIC SKILLS: </a:t>
            </a:r>
          </a:p>
          <a:p>
            <a:r>
              <a:rPr lang="en-US" dirty="0" smtClean="0"/>
              <a:t>CTC has a list of approved exams, such as SAT/ACT</a:t>
            </a:r>
          </a:p>
          <a:p>
            <a:r>
              <a:rPr lang="en-US" dirty="0" smtClean="0"/>
              <a:t>Click </a:t>
            </a:r>
            <a:r>
              <a:rPr lang="en-US" dirty="0" smtClean="0">
                <a:hlinkClick r:id="rId3"/>
              </a:rPr>
              <a:t>here</a:t>
            </a:r>
            <a:r>
              <a:rPr lang="en-US" dirty="0" smtClean="0"/>
              <a:t> to read other options</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804070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1524000" y="-1"/>
            <a:ext cx="9144000" cy="822960"/>
          </a:xfrm>
          <a:prstGeom prst="rect">
            <a:avLst/>
          </a:prstGeom>
        </p:spPr>
        <p:txBody>
          <a:bodyPr vert="horz" lIns="91440" tIns="45720" rIns="91440" bIns="45720" rtlCol="0" anchor="t">
            <a:noAutofit/>
          </a:bodyPr>
          <a:lstStyle>
            <a:lvl1pPr algn="l" defTabSz="457200" rtl="0" eaLnBrk="1" latinLnBrk="0" hangingPunct="1">
              <a:spcBef>
                <a:spcPct val="0"/>
              </a:spcBef>
              <a:buNone/>
              <a:defRPr sz="2000" b="1" i="0" kern="1200">
                <a:solidFill>
                  <a:schemeClr val="bg1"/>
                </a:solidFill>
                <a:latin typeface="Arial"/>
                <a:ea typeface="+mj-ea"/>
                <a:cs typeface="Arial"/>
              </a:defRPr>
            </a:lvl1pPr>
          </a:lstStyle>
          <a:p>
            <a:endParaRPr lang="en-US" sz="1600" i="1" dirty="0">
              <a:latin typeface="Arial" panose="020B0604020202020204" pitchFamily="34" charset="0"/>
              <a:cs typeface="Arial" panose="020B0604020202020204" pitchFamily="34" charset="0"/>
            </a:endParaRPr>
          </a:p>
        </p:txBody>
      </p:sp>
      <p:sp>
        <p:nvSpPr>
          <p:cNvPr id="4" name="Slide Number Placeholder 6"/>
          <p:cNvSpPr>
            <a:spLocks noGrp="1"/>
          </p:cNvSpPr>
          <p:nvPr>
            <p:ph type="sldNum" sz="quarter" idx="12"/>
          </p:nvPr>
        </p:nvSpPr>
        <p:spPr>
          <a:xfrm>
            <a:off x="1524000" y="6726763"/>
            <a:ext cx="9144000" cy="137160"/>
          </a:xfrm>
        </p:spPr>
        <p:txBody>
          <a:bodyPr/>
          <a:lstStyle/>
          <a:p>
            <a:fld id="{471597DF-A286-48AC-8612-183E939DA09D}" type="slidenum">
              <a:rPr lang="en-US" smtClean="0">
                <a:latin typeface="Arial" panose="020B0604020202020204" pitchFamily="34" charset="0"/>
                <a:cs typeface="Arial" panose="020B0604020202020204" pitchFamily="34" charset="0"/>
              </a:rPr>
              <a:pPr/>
              <a:t>14</a:t>
            </a:fld>
            <a:endParaRPr lang="en-US" dirty="0">
              <a:latin typeface="Arial" panose="020B0604020202020204" pitchFamily="34" charset="0"/>
              <a:cs typeface="Arial" panose="020B0604020202020204" pitchFamily="34" charset="0"/>
            </a:endParaRPr>
          </a:p>
        </p:txBody>
      </p:sp>
      <p:sp>
        <p:nvSpPr>
          <p:cNvPr id="26" name="TextBox 25"/>
          <p:cNvSpPr txBox="1"/>
          <p:nvPr/>
        </p:nvSpPr>
        <p:spPr>
          <a:xfrm>
            <a:off x="1532820" y="2247830"/>
            <a:ext cx="189690" cy="338554"/>
          </a:xfrm>
          <a:prstGeom prst="rect">
            <a:avLst/>
          </a:prstGeom>
          <a:noFill/>
        </p:spPr>
        <p:txBody>
          <a:bodyPr wrap="square" rtlCol="0">
            <a:spAutoFit/>
          </a:bodyPr>
          <a:lstStyle/>
          <a:p>
            <a:pPr algn="ctr"/>
            <a:r>
              <a:rPr lang="en-US" sz="1600" b="1" dirty="0">
                <a:solidFill>
                  <a:prstClr val="white"/>
                </a:solidFill>
                <a:latin typeface="Arial" panose="020B0604020202020204" pitchFamily="34" charset="0"/>
                <a:cs typeface="Arial" panose="020B0604020202020204" pitchFamily="34" charset="0"/>
              </a:rPr>
              <a:t>1</a:t>
            </a:r>
          </a:p>
        </p:txBody>
      </p:sp>
      <p:grpSp>
        <p:nvGrpSpPr>
          <p:cNvPr id="5" name="Group 4"/>
          <p:cNvGrpSpPr/>
          <p:nvPr/>
        </p:nvGrpSpPr>
        <p:grpSpPr>
          <a:xfrm>
            <a:off x="6650182" y="1006764"/>
            <a:ext cx="5541818" cy="5851236"/>
            <a:chOff x="6179127" y="2538556"/>
            <a:chExt cx="5412509" cy="2716935"/>
          </a:xfrm>
        </p:grpSpPr>
        <p:sp>
          <p:nvSpPr>
            <p:cNvPr id="27" name="TextBox 26"/>
            <p:cNvSpPr txBox="1"/>
            <p:nvPr/>
          </p:nvSpPr>
          <p:spPr>
            <a:xfrm>
              <a:off x="6179127" y="2538556"/>
              <a:ext cx="5412509" cy="2716935"/>
            </a:xfrm>
            <a:prstGeom prst="rect">
              <a:avLst/>
            </a:prstGeom>
            <a:solidFill>
              <a:schemeClr val="bg1">
                <a:lumMod val="85000"/>
              </a:schemeClr>
            </a:solidFill>
          </p:spPr>
          <p:txBody>
            <a:bodyPr vert="horz" lIns="91440" tIns="45720" rIns="91440" bIns="45720" rtlCol="0" anchor="ctr">
              <a:noAutofit/>
            </a:bodyPr>
            <a:lstStyle>
              <a:lvl1pPr>
                <a:lnSpc>
                  <a:spcPct val="90000"/>
                </a:lnSpc>
                <a:spcBef>
                  <a:spcPct val="0"/>
                </a:spcBef>
                <a:buNone/>
                <a:defRPr sz="2000" b="1" baseline="0">
                  <a:solidFill>
                    <a:srgbClr val="FFD400"/>
                  </a:solidFill>
                  <a:latin typeface="+mj-lt"/>
                  <a:ea typeface="+mj-ea"/>
                  <a:cs typeface="+mj-cs"/>
                </a:defRPr>
              </a:lvl1pPr>
            </a:lstStyle>
            <a:p>
              <a:endParaRPr lang="en-US" dirty="0">
                <a:latin typeface="+mn-lt"/>
              </a:endParaRPr>
            </a:p>
          </p:txBody>
        </p:sp>
        <p:sp>
          <p:nvSpPr>
            <p:cNvPr id="7" name="Rectangle 6"/>
            <p:cNvSpPr/>
            <p:nvPr/>
          </p:nvSpPr>
          <p:spPr>
            <a:xfrm>
              <a:off x="6296398" y="3054175"/>
              <a:ext cx="4979327" cy="1329077"/>
            </a:xfrm>
            <a:prstGeom prst="rect">
              <a:avLst/>
            </a:prstGeom>
            <a:noFill/>
          </p:spPr>
          <p:txBody>
            <a:bodyPr wrap="square">
              <a:spAutoFit/>
            </a:bodyPr>
            <a:lstStyle/>
            <a:p>
              <a:r>
                <a:rPr lang="en-US" sz="2000" dirty="0"/>
                <a:t>The Commission on Teacher Credentialing is the licensing agency who issues all education credentials and clearances in California. Once you are eligible, the Charter College will recommend you for your credential but CTC will issue the document. </a:t>
              </a:r>
            </a:p>
            <a:p>
              <a:r>
                <a:rPr lang="en-US" sz="2000" dirty="0"/>
                <a:t>Once a permit, clearance, or credential is issued it is public information that anyone can view</a:t>
              </a:r>
              <a:r>
                <a:rPr lang="en-US" sz="2000" dirty="0" smtClean="0"/>
                <a:t>.</a:t>
              </a:r>
              <a:endParaRPr lang="en-US" sz="2000" dirty="0"/>
            </a:p>
          </p:txBody>
        </p:sp>
      </p:grpSp>
      <p:sp>
        <p:nvSpPr>
          <p:cNvPr id="9" name="Round Diagonal Corner Rectangle 8"/>
          <p:cNvSpPr/>
          <p:nvPr/>
        </p:nvSpPr>
        <p:spPr>
          <a:xfrm>
            <a:off x="758669" y="2127977"/>
            <a:ext cx="4134046" cy="2817091"/>
          </a:xfrm>
          <a:prstGeom prst="round2DiagRect">
            <a:avLst>
              <a:gd name="adj1" fmla="val 16667"/>
              <a:gd name="adj2" fmla="val 10888"/>
            </a:avLst>
          </a:prstGeom>
          <a:solidFill>
            <a:schemeClr val="accent1"/>
          </a:solidFill>
          <a:ln w="5715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0" name="Diagram 9"/>
          <p:cNvGraphicFramePr/>
          <p:nvPr>
            <p:extLst>
              <p:ext uri="{D42A27DB-BD31-4B8C-83A1-F6EECF244321}">
                <p14:modId xmlns:p14="http://schemas.microsoft.com/office/powerpoint/2010/main" val="2515361145"/>
              </p:ext>
            </p:extLst>
          </p:nvPr>
        </p:nvGraphicFramePr>
        <p:xfrm>
          <a:off x="800325" y="2247830"/>
          <a:ext cx="4254119" cy="3093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15" name="TextBox 14"/>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smtClean="0">
                <a:latin typeface="TisaPro" panose="02010504030101020102" pitchFamily="50" charset="0"/>
                <a:cs typeface="TisaPro" panose="02010504030101020102" pitchFamily="50" charset="0"/>
              </a:rPr>
              <a:t>Who Grants The Teaching Credential? </a:t>
            </a:r>
            <a:endParaRPr lang="en-US" sz="2800" dirty="0">
              <a:latin typeface="TisaPro" panose="02010504030101020102" pitchFamily="50" charset="0"/>
              <a:cs typeface="TisaPro" panose="02010504030101020102" pitchFamily="50" charset="0"/>
            </a:endParaRPr>
          </a:p>
        </p:txBody>
      </p:sp>
    </p:spTree>
    <p:extLst>
      <p:ext uri="{BB962C8B-B14F-4D97-AF65-F5344CB8AC3E}">
        <p14:creationId xmlns:p14="http://schemas.microsoft.com/office/powerpoint/2010/main" val="13870990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36491706"/>
              </p:ext>
            </p:extLst>
          </p:nvPr>
        </p:nvGraphicFramePr>
        <p:xfrm>
          <a:off x="84560" y="1596645"/>
          <a:ext cx="11662399" cy="4701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8" name="TextBox 7"/>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smtClean="0">
                <a:latin typeface="TisaPro" panose="02010504030101020102" pitchFamily="50" charset="0"/>
                <a:cs typeface="TisaPro" panose="02010504030101020102" pitchFamily="50" charset="0"/>
              </a:rPr>
              <a:t>Credentialing Requirements</a:t>
            </a:r>
            <a:endParaRPr lang="en-US" sz="2800" dirty="0">
              <a:latin typeface="TisaPro" panose="02010504030101020102" pitchFamily="50" charset="0"/>
              <a:cs typeface="TisaPro" panose="02010504030101020102" pitchFamily="50" charset="0"/>
            </a:endParaRPr>
          </a:p>
        </p:txBody>
      </p:sp>
    </p:spTree>
    <p:extLst>
      <p:ext uri="{BB962C8B-B14F-4D97-AF65-F5344CB8AC3E}">
        <p14:creationId xmlns:p14="http://schemas.microsoft.com/office/powerpoint/2010/main" val="41143507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7" name="TextBox 6"/>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smtClean="0"/>
              <a:t>Integrated Student Expectations</a:t>
            </a:r>
            <a:endParaRPr lang="en-US" sz="2800" dirty="0">
              <a:latin typeface="TisaPro" panose="02010504030101020102" pitchFamily="50" charset="0"/>
              <a:cs typeface="TisaPro" panose="02010504030101020102" pitchFamily="50" charset="0"/>
            </a:endParaRPr>
          </a:p>
        </p:txBody>
      </p:sp>
      <p:pic>
        <p:nvPicPr>
          <p:cNvPr id="3" name="Picture 2" descr="UA Maker AcademyThe Urban Assembly Maker Academy - A Public Schoo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527" y="2064487"/>
            <a:ext cx="3810000" cy="2141220"/>
          </a:xfrm>
          <a:prstGeom prst="rect">
            <a:avLst/>
          </a:prstGeom>
          <a:ln>
            <a:noFill/>
          </a:ln>
          <a:effectLst>
            <a:softEdge rad="112500"/>
          </a:effectLst>
        </p:spPr>
      </p:pic>
      <p:grpSp>
        <p:nvGrpSpPr>
          <p:cNvPr id="12" name="Group 11"/>
          <p:cNvGrpSpPr/>
          <p:nvPr/>
        </p:nvGrpSpPr>
        <p:grpSpPr>
          <a:xfrm>
            <a:off x="5151790" y="1551709"/>
            <a:ext cx="6744648" cy="6419267"/>
            <a:chOff x="4985534" y="2955630"/>
            <a:chExt cx="6744648" cy="4294909"/>
          </a:xfrm>
        </p:grpSpPr>
        <p:graphicFrame>
          <p:nvGraphicFramePr>
            <p:cNvPr id="11" name="Diagram 10"/>
            <p:cNvGraphicFramePr/>
            <p:nvPr>
              <p:extLst>
                <p:ext uri="{D42A27DB-BD31-4B8C-83A1-F6EECF244321}">
                  <p14:modId xmlns:p14="http://schemas.microsoft.com/office/powerpoint/2010/main" val="1763303548"/>
                </p:ext>
              </p:extLst>
            </p:nvPr>
          </p:nvGraphicFramePr>
          <p:xfrm>
            <a:off x="6410037" y="3288139"/>
            <a:ext cx="5320145" cy="3962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extLst>
                <p:ext uri="{D42A27DB-BD31-4B8C-83A1-F6EECF244321}">
                  <p14:modId xmlns:p14="http://schemas.microsoft.com/office/powerpoint/2010/main" val="1096049939"/>
                </p:ext>
              </p:extLst>
            </p:nvPr>
          </p:nvGraphicFramePr>
          <p:xfrm>
            <a:off x="4985534" y="2955630"/>
            <a:ext cx="6384428" cy="312189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spTree>
    <p:extLst>
      <p:ext uri="{BB962C8B-B14F-4D97-AF65-F5344CB8AC3E}">
        <p14:creationId xmlns:p14="http://schemas.microsoft.com/office/powerpoint/2010/main" val="171697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7" name="TextBox 6"/>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smtClean="0">
                <a:latin typeface="TisaPro" panose="02010504030101020102" pitchFamily="50" charset="0"/>
                <a:cs typeface="TisaPro" panose="02010504030101020102" pitchFamily="50" charset="0"/>
              </a:rPr>
              <a:t>Q&amp;A</a:t>
            </a:r>
            <a:endParaRPr lang="en-US" sz="2800" dirty="0">
              <a:latin typeface="TisaPro" panose="02010504030101020102" pitchFamily="50" charset="0"/>
              <a:cs typeface="TisaPro" panose="02010504030101020102" pitchFamily="50" charset="0"/>
            </a:endParaRPr>
          </a:p>
        </p:txBody>
      </p:sp>
      <p:sp>
        <p:nvSpPr>
          <p:cNvPr id="8" name="Content Placeholder 3">
            <a:extLst>
              <a:ext uri="{FF2B5EF4-FFF2-40B4-BE49-F238E27FC236}">
                <a16:creationId xmlns:a16="http://schemas.microsoft.com/office/drawing/2014/main" id="{6BE5F603-2B71-4C5E-8DBF-0F00C95C57E3}"/>
              </a:ext>
            </a:extLst>
          </p:cNvPr>
          <p:cNvSpPr txBox="1">
            <a:spLocks/>
          </p:cNvSpPr>
          <p:nvPr/>
        </p:nvSpPr>
        <p:spPr>
          <a:xfrm>
            <a:off x="5441806" y="1339273"/>
            <a:ext cx="5911994" cy="4866265"/>
          </a:xfrm>
          <a:prstGeom prst="rect">
            <a:avLst/>
          </a:prstGeom>
        </p:spPr>
        <p:txBody>
          <a:bodyPr>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r>
              <a:rPr lang="en-US" sz="2800" dirty="0" smtClean="0"/>
              <a:t>Contact me:</a:t>
            </a:r>
          </a:p>
          <a:p>
            <a:r>
              <a:rPr lang="en-US" sz="2800" dirty="0" smtClean="0"/>
              <a:t>Ana Zambrano </a:t>
            </a:r>
          </a:p>
          <a:p>
            <a:pPr lvl="1"/>
            <a:r>
              <a:rPr lang="en-US" dirty="0" smtClean="0">
                <a:hlinkClick r:id="rId3"/>
              </a:rPr>
              <a:t>azambra7@calstatela.edu</a:t>
            </a:r>
            <a:endParaRPr lang="en-US" dirty="0" smtClean="0"/>
          </a:p>
          <a:p>
            <a:pPr lvl="1"/>
            <a:r>
              <a:rPr lang="en-US" dirty="0" smtClean="0"/>
              <a:t>Cell: 323-212-5362</a:t>
            </a:r>
          </a:p>
          <a:p>
            <a:pPr lvl="1"/>
            <a:r>
              <a:rPr lang="en-US" dirty="0" smtClean="0"/>
              <a:t>Zoom ID: </a:t>
            </a:r>
            <a:r>
              <a:rPr lang="nl-NL" dirty="0" smtClean="0"/>
              <a:t>719 </a:t>
            </a:r>
            <a:r>
              <a:rPr lang="nl-NL" dirty="0"/>
              <a:t>793 </a:t>
            </a:r>
            <a:r>
              <a:rPr lang="nl-NL" dirty="0" smtClean="0"/>
              <a:t>2487</a:t>
            </a:r>
            <a:endParaRPr lang="en-US" dirty="0" smtClean="0"/>
          </a:p>
          <a:p>
            <a:pPr lvl="2"/>
            <a:r>
              <a:rPr lang="nl-NL" dirty="0" smtClean="0">
                <a:hlinkClick r:id="rId4"/>
              </a:rPr>
              <a:t>https</a:t>
            </a:r>
            <a:r>
              <a:rPr lang="nl-NL" dirty="0">
                <a:hlinkClick r:id="rId4"/>
              </a:rPr>
              <a:t>://</a:t>
            </a:r>
            <a:r>
              <a:rPr lang="nl-NL" dirty="0" smtClean="0">
                <a:hlinkClick r:id="rId4"/>
              </a:rPr>
              <a:t>calstatela.zoom.us/j/7197932487</a:t>
            </a:r>
            <a:endParaRPr lang="en-US" dirty="0" smtClean="0"/>
          </a:p>
          <a:p>
            <a:pPr lvl="1"/>
            <a:r>
              <a:rPr lang="en-US" dirty="0" smtClean="0"/>
              <a:t>OR </a:t>
            </a:r>
            <a:r>
              <a:rPr lang="en-US" dirty="0" smtClean="0"/>
              <a:t>SCHEDULE AN APPOINTMENT </a:t>
            </a:r>
            <a:r>
              <a:rPr lang="en-US" dirty="0" smtClean="0">
                <a:sym typeface="Wingdings" panose="05000000000000000000" pitchFamily="2" charset="2"/>
              </a:rPr>
              <a:t> </a:t>
            </a:r>
            <a:endParaRPr lang="en-US" dirty="0" smtClean="0"/>
          </a:p>
        </p:txBody>
      </p:sp>
      <p:sp>
        <p:nvSpPr>
          <p:cNvPr id="2" name="TextBox 1"/>
          <p:cNvSpPr txBox="1"/>
          <p:nvPr/>
        </p:nvSpPr>
        <p:spPr>
          <a:xfrm>
            <a:off x="582037" y="1584434"/>
            <a:ext cx="369604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Any questions about credentialing or what the best option for you, please feel free to contact me! </a:t>
            </a:r>
            <a:r>
              <a:rPr lang="en-US" dirty="0" smtClean="0">
                <a:sym typeface="Wingdings" panose="05000000000000000000" pitchFamily="2" charset="2"/>
              </a:rPr>
              <a:t> </a:t>
            </a:r>
            <a:endParaRPr lang="en-US" dirty="0" smtClean="0"/>
          </a:p>
        </p:txBody>
      </p:sp>
    </p:spTree>
    <p:extLst>
      <p:ext uri="{BB962C8B-B14F-4D97-AF65-F5344CB8AC3E}">
        <p14:creationId xmlns:p14="http://schemas.microsoft.com/office/powerpoint/2010/main" val="1225100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25601" y="1859280"/>
            <a:ext cx="5659120" cy="4081463"/>
          </a:xfrm>
        </p:spPr>
        <p:txBody>
          <a:bodyPr/>
          <a:lstStyle/>
          <a:p>
            <a:r>
              <a:rPr lang="en-US" dirty="0" smtClean="0"/>
              <a:t>What degree to you need to become a teacher?</a:t>
            </a:r>
          </a:p>
          <a:p>
            <a:r>
              <a:rPr lang="en-US" dirty="0" smtClean="0"/>
              <a:t>How does the undergraduate program look with the teaching credential?</a:t>
            </a:r>
          </a:p>
          <a:p>
            <a:r>
              <a:rPr lang="en-US" dirty="0" smtClean="0"/>
              <a:t>Are there any requirements to apply? </a:t>
            </a:r>
            <a:endParaRPr lang="en-US" dirty="0"/>
          </a:p>
          <a:p>
            <a:r>
              <a:rPr lang="en-US" dirty="0" smtClean="0"/>
              <a:t>Who is CTC? </a:t>
            </a:r>
          </a:p>
          <a:p>
            <a:r>
              <a:rPr lang="en-US" dirty="0" smtClean="0"/>
              <a:t>Exam Requirements</a:t>
            </a: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9" name="TextBox 8"/>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smtClean="0">
                <a:latin typeface="TisaPro" panose="02010504030101020102" pitchFamily="50" charset="0"/>
                <a:cs typeface="TisaPro" panose="02010504030101020102" pitchFamily="50" charset="0"/>
              </a:rPr>
              <a:t>Agenda</a:t>
            </a:r>
            <a:endParaRPr lang="en-US" sz="2800" dirty="0">
              <a:latin typeface="TisaPro" panose="02010504030101020102" pitchFamily="50" charset="0"/>
              <a:cs typeface="TisaPro" panose="02010504030101020102" pitchFamily="50"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2568310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Multiple interweaving highways with cars driving in different directions">
            <a:extLst>
              <a:ext uri="{FF2B5EF4-FFF2-40B4-BE49-F238E27FC236}">
                <a16:creationId xmlns:a16="http://schemas.microsoft.com/office/drawing/2014/main" id="{CF9BEF8D-6964-42C2-92F5-B456B502421D}"/>
              </a:ext>
            </a:extLst>
          </p:cNvPr>
          <p:cNvPicPr>
            <a:picLocks noChangeAspect="1"/>
          </p:cNvPicPr>
          <p:nvPr/>
        </p:nvPicPr>
        <p:blipFill rotWithShape="1">
          <a:blip r:embed="rId2"/>
          <a:srcRect l="16154" r="13714"/>
          <a:stretch/>
        </p:blipFill>
        <p:spPr>
          <a:xfrm>
            <a:off x="6574056" y="1835254"/>
            <a:ext cx="4263608" cy="381480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5" name="TextBox 4"/>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a:t>What degree to you need to become a teacher?</a:t>
            </a:r>
          </a:p>
        </p:txBody>
      </p:sp>
      <p:sp>
        <p:nvSpPr>
          <p:cNvPr id="6" name="Title 5"/>
          <p:cNvSpPr>
            <a:spLocks noGrp="1"/>
          </p:cNvSpPr>
          <p:nvPr>
            <p:ph type="title"/>
          </p:nvPr>
        </p:nvSpPr>
        <p:spPr>
          <a:xfrm>
            <a:off x="108871" y="810448"/>
            <a:ext cx="11546690" cy="970450"/>
          </a:xfrm>
        </p:spPr>
        <p:txBody>
          <a:bodyPr>
            <a:normAutofit fontScale="90000"/>
          </a:bodyPr>
          <a:lstStyle/>
          <a:p>
            <a:r>
              <a:rPr lang="en-US" dirty="0" smtClean="0"/>
              <a:t>ANYONE CAN EARN A TEACHING CREDENTIAL</a:t>
            </a:r>
            <a:endParaRPr lang="en-US" dirty="0"/>
          </a:p>
        </p:txBody>
      </p:sp>
      <p:sp>
        <p:nvSpPr>
          <p:cNvPr id="7" name="Text Placeholder 6"/>
          <p:cNvSpPr>
            <a:spLocks noGrp="1"/>
          </p:cNvSpPr>
          <p:nvPr>
            <p:ph type="body" idx="1"/>
          </p:nvPr>
        </p:nvSpPr>
        <p:spPr>
          <a:xfrm>
            <a:off x="1005872" y="1934678"/>
            <a:ext cx="4876344" cy="346036"/>
          </a:xfrm>
        </p:spPr>
        <p:txBody>
          <a:bodyPr/>
          <a:lstStyle/>
          <a:p>
            <a:r>
              <a:rPr lang="en-US" dirty="0" smtClean="0"/>
              <a:t>Degree Options? </a:t>
            </a:r>
            <a:endParaRPr lang="en-US" dirty="0"/>
          </a:p>
        </p:txBody>
      </p:sp>
      <p:sp>
        <p:nvSpPr>
          <p:cNvPr id="8" name="Content Placeholder 7"/>
          <p:cNvSpPr>
            <a:spLocks noGrp="1"/>
          </p:cNvSpPr>
          <p:nvPr>
            <p:ph sz="half" idx="2"/>
          </p:nvPr>
        </p:nvSpPr>
        <p:spPr>
          <a:xfrm>
            <a:off x="1005872" y="3002549"/>
            <a:ext cx="4876344" cy="2166240"/>
          </a:xfrm>
        </p:spPr>
        <p:txBody>
          <a:bodyPr/>
          <a:lstStyle/>
          <a:p>
            <a:r>
              <a:rPr lang="en-US" dirty="0" smtClean="0"/>
              <a:t>Anyone with a degree can earn a teaching credential, if they meet the demands of the teaching credential agency</a:t>
            </a:r>
          </a:p>
          <a:p>
            <a:r>
              <a:rPr lang="en-US" dirty="0" smtClean="0"/>
              <a:t>HOWEVER! If you choose a teacher prep program, you might qualify to waive one of the exam requirements</a:t>
            </a:r>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3629128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5" name="TextBox 4"/>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a:t>What degree to you need to become a teacher?</a:t>
            </a:r>
          </a:p>
        </p:txBody>
      </p:sp>
      <p:graphicFrame>
        <p:nvGraphicFramePr>
          <p:cNvPr id="14" name="Content Placeholder 4"/>
          <p:cNvGraphicFramePr>
            <a:graphicFrameLocks/>
          </p:cNvGraphicFramePr>
          <p:nvPr>
            <p:extLst>
              <p:ext uri="{D42A27DB-BD31-4B8C-83A1-F6EECF244321}">
                <p14:modId xmlns:p14="http://schemas.microsoft.com/office/powerpoint/2010/main" val="1280179963"/>
              </p:ext>
            </p:extLst>
          </p:nvPr>
        </p:nvGraphicFramePr>
        <p:xfrm>
          <a:off x="1578543" y="1224816"/>
          <a:ext cx="9004434" cy="5238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2622866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 in Urban Learning</a:t>
            </a:r>
            <a:endParaRPr lang="en-US" dirty="0"/>
          </a:p>
        </p:txBody>
      </p:sp>
      <p:sp>
        <p:nvSpPr>
          <p:cNvPr id="3" name="Text Placeholder 2"/>
          <p:cNvSpPr>
            <a:spLocks noGrp="1"/>
          </p:cNvSpPr>
          <p:nvPr>
            <p:ph type="body" idx="1"/>
          </p:nvPr>
        </p:nvSpPr>
        <p:spPr/>
        <p:txBody>
          <a:bodyPr/>
          <a:lstStyle/>
          <a:p>
            <a:r>
              <a:rPr lang="en-US" dirty="0" smtClean="0"/>
              <a:t>Four Options:</a:t>
            </a:r>
            <a:endParaRPr lang="en-US" dirty="0"/>
          </a:p>
        </p:txBody>
      </p:sp>
      <p:sp>
        <p:nvSpPr>
          <p:cNvPr id="4" name="Content Placeholder 3"/>
          <p:cNvSpPr>
            <a:spLocks noGrp="1"/>
          </p:cNvSpPr>
          <p:nvPr>
            <p:ph sz="half" idx="2"/>
          </p:nvPr>
        </p:nvSpPr>
        <p:spPr/>
        <p:txBody>
          <a:bodyPr/>
          <a:lstStyle/>
          <a:p>
            <a:r>
              <a:rPr lang="en-US" dirty="0" smtClean="0"/>
              <a:t>Teacher Prep in Elementary Education</a:t>
            </a:r>
          </a:p>
          <a:p>
            <a:r>
              <a:rPr lang="en-US" dirty="0" smtClean="0"/>
              <a:t>Teacher Prep in Education Specialist</a:t>
            </a:r>
          </a:p>
          <a:p>
            <a:r>
              <a:rPr lang="en-US" dirty="0" smtClean="0"/>
              <a:t>Teacher Prep in Dual Credential</a:t>
            </a:r>
          </a:p>
          <a:p>
            <a:r>
              <a:rPr lang="en-US" dirty="0" smtClean="0"/>
              <a:t>Teaching &amp; Learning (degree-only)</a:t>
            </a:r>
            <a:endParaRPr lang="en-US" dirty="0"/>
          </a:p>
        </p:txBody>
      </p:sp>
      <p:sp>
        <p:nvSpPr>
          <p:cNvPr id="5" name="Text Placeholder 4"/>
          <p:cNvSpPr>
            <a:spLocks noGrp="1"/>
          </p:cNvSpPr>
          <p:nvPr>
            <p:ph type="body" sz="quarter" idx="3"/>
          </p:nvPr>
        </p:nvSpPr>
        <p:spPr/>
        <p:txBody>
          <a:bodyPr/>
          <a:lstStyle/>
          <a:p>
            <a:r>
              <a:rPr lang="en-US" dirty="0" smtClean="0"/>
              <a:t>What’s special about this major?</a:t>
            </a:r>
            <a:endParaRPr lang="en-US" dirty="0"/>
          </a:p>
        </p:txBody>
      </p:sp>
      <p:sp>
        <p:nvSpPr>
          <p:cNvPr id="6" name="Content Placeholder 5"/>
          <p:cNvSpPr>
            <a:spLocks noGrp="1"/>
          </p:cNvSpPr>
          <p:nvPr>
            <p:ph sz="quarter" idx="4"/>
          </p:nvPr>
        </p:nvSpPr>
        <p:spPr/>
        <p:txBody>
          <a:bodyPr/>
          <a:lstStyle/>
          <a:p>
            <a:r>
              <a:rPr lang="en-US" dirty="0" smtClean="0"/>
              <a:t>Community-focused— family and community-centered and it emphasizes how education impacts urban communities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8" name="TextBox 7"/>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a:t>What degree to you need to become a teacher?</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39598410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 in Liberal Studies </a:t>
            </a:r>
            <a:endParaRPr lang="en-US" dirty="0"/>
          </a:p>
        </p:txBody>
      </p:sp>
      <p:sp>
        <p:nvSpPr>
          <p:cNvPr id="3" name="Text Placeholder 2"/>
          <p:cNvSpPr>
            <a:spLocks noGrp="1"/>
          </p:cNvSpPr>
          <p:nvPr>
            <p:ph type="body" idx="1"/>
          </p:nvPr>
        </p:nvSpPr>
        <p:spPr/>
        <p:txBody>
          <a:bodyPr/>
          <a:lstStyle/>
          <a:p>
            <a:r>
              <a:rPr lang="en-US" dirty="0" smtClean="0"/>
              <a:t>Three Options:</a:t>
            </a:r>
            <a:endParaRPr lang="en-US" dirty="0"/>
          </a:p>
        </p:txBody>
      </p:sp>
      <p:sp>
        <p:nvSpPr>
          <p:cNvPr id="4" name="Content Placeholder 3"/>
          <p:cNvSpPr>
            <a:spLocks noGrp="1"/>
          </p:cNvSpPr>
          <p:nvPr>
            <p:ph sz="half" idx="2"/>
          </p:nvPr>
        </p:nvSpPr>
        <p:spPr/>
        <p:txBody>
          <a:bodyPr/>
          <a:lstStyle/>
          <a:p>
            <a:r>
              <a:rPr lang="en-US" dirty="0" smtClean="0"/>
              <a:t>General Option</a:t>
            </a:r>
          </a:p>
          <a:p>
            <a:r>
              <a:rPr lang="en-US" dirty="0" smtClean="0"/>
              <a:t>Teacher Prep in Elementary</a:t>
            </a:r>
          </a:p>
          <a:p>
            <a:r>
              <a:rPr lang="en-US" dirty="0" smtClean="0"/>
              <a:t>Teacher Prep in Special Education</a:t>
            </a:r>
            <a:endParaRPr lang="en-US" dirty="0"/>
          </a:p>
        </p:txBody>
      </p:sp>
      <p:sp>
        <p:nvSpPr>
          <p:cNvPr id="5" name="Text Placeholder 4"/>
          <p:cNvSpPr>
            <a:spLocks noGrp="1"/>
          </p:cNvSpPr>
          <p:nvPr>
            <p:ph type="body" sz="quarter" idx="3"/>
          </p:nvPr>
        </p:nvSpPr>
        <p:spPr/>
        <p:txBody>
          <a:bodyPr/>
          <a:lstStyle/>
          <a:p>
            <a:r>
              <a:rPr lang="en-US" dirty="0" smtClean="0"/>
              <a:t>What’s special about this major? </a:t>
            </a:r>
            <a:endParaRPr lang="en-US" dirty="0"/>
          </a:p>
        </p:txBody>
      </p:sp>
      <p:sp>
        <p:nvSpPr>
          <p:cNvPr id="6" name="Content Placeholder 5"/>
          <p:cNvSpPr>
            <a:spLocks noGrp="1"/>
          </p:cNvSpPr>
          <p:nvPr>
            <p:ph sz="quarter" idx="4"/>
          </p:nvPr>
        </p:nvSpPr>
        <p:spPr/>
        <p:txBody>
          <a:bodyPr/>
          <a:lstStyle/>
          <a:p>
            <a:r>
              <a:rPr lang="en-US" dirty="0" smtClean="0"/>
              <a:t>Interdisciplinary– it takes from different disciplines to prepare you in a broad education</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8" name="TextBox 7"/>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a:t>What degree to you need to become a teacher?</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27761068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 in Child Development</a:t>
            </a:r>
            <a:endParaRPr lang="en-US" dirty="0"/>
          </a:p>
        </p:txBody>
      </p:sp>
      <p:sp>
        <p:nvSpPr>
          <p:cNvPr id="3" name="Text Placeholder 2"/>
          <p:cNvSpPr>
            <a:spLocks noGrp="1"/>
          </p:cNvSpPr>
          <p:nvPr>
            <p:ph type="body" idx="1"/>
          </p:nvPr>
        </p:nvSpPr>
        <p:spPr/>
        <p:txBody>
          <a:bodyPr/>
          <a:lstStyle/>
          <a:p>
            <a:r>
              <a:rPr lang="en-US" dirty="0" smtClean="0"/>
              <a:t>Two Options</a:t>
            </a:r>
            <a:endParaRPr lang="en-US" dirty="0"/>
          </a:p>
        </p:txBody>
      </p:sp>
      <p:sp>
        <p:nvSpPr>
          <p:cNvPr id="4" name="Content Placeholder 3"/>
          <p:cNvSpPr>
            <a:spLocks noGrp="1"/>
          </p:cNvSpPr>
          <p:nvPr>
            <p:ph sz="half" idx="2"/>
          </p:nvPr>
        </p:nvSpPr>
        <p:spPr/>
        <p:txBody>
          <a:bodyPr/>
          <a:lstStyle/>
          <a:p>
            <a:r>
              <a:rPr lang="en-US" dirty="0" smtClean="0"/>
              <a:t>General Option</a:t>
            </a:r>
          </a:p>
          <a:p>
            <a:r>
              <a:rPr lang="en-US" dirty="0" smtClean="0"/>
              <a:t>Teacher Prep Option (not always available for transfers)</a:t>
            </a:r>
            <a:endParaRPr lang="en-US" dirty="0"/>
          </a:p>
        </p:txBody>
      </p:sp>
      <p:sp>
        <p:nvSpPr>
          <p:cNvPr id="5" name="Text Placeholder 4"/>
          <p:cNvSpPr>
            <a:spLocks noGrp="1"/>
          </p:cNvSpPr>
          <p:nvPr>
            <p:ph type="body" sz="quarter" idx="3"/>
          </p:nvPr>
        </p:nvSpPr>
        <p:spPr/>
        <p:txBody>
          <a:bodyPr/>
          <a:lstStyle/>
          <a:p>
            <a:r>
              <a:rPr lang="en-US" dirty="0" smtClean="0"/>
              <a:t>What’s special about this program?</a:t>
            </a:r>
            <a:endParaRPr lang="en-US" dirty="0"/>
          </a:p>
        </p:txBody>
      </p:sp>
      <p:sp>
        <p:nvSpPr>
          <p:cNvPr id="6" name="Content Placeholder 5"/>
          <p:cNvSpPr>
            <a:spLocks noGrp="1"/>
          </p:cNvSpPr>
          <p:nvPr>
            <p:ph sz="quarter" idx="4"/>
          </p:nvPr>
        </p:nvSpPr>
        <p:spPr/>
        <p:txBody>
          <a:bodyPr/>
          <a:lstStyle/>
          <a:p>
            <a:r>
              <a:rPr lang="en-US" dirty="0" smtClean="0"/>
              <a:t>Child-centered– The major focuses on the development of the child</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8" name="TextBox 7"/>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a:t>What degree to you need to become a teacher?</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4266449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 in </a:t>
            </a:r>
            <a:r>
              <a:rPr lang="en-US" dirty="0" err="1" smtClean="0"/>
              <a:t>Chicanx</a:t>
            </a:r>
            <a:r>
              <a:rPr lang="en-US" dirty="0" smtClean="0"/>
              <a:t> Studies</a:t>
            </a:r>
            <a:endParaRPr lang="en-US" dirty="0"/>
          </a:p>
        </p:txBody>
      </p:sp>
      <p:sp>
        <p:nvSpPr>
          <p:cNvPr id="3" name="Text Placeholder 2"/>
          <p:cNvSpPr>
            <a:spLocks noGrp="1"/>
          </p:cNvSpPr>
          <p:nvPr>
            <p:ph type="body" idx="1"/>
          </p:nvPr>
        </p:nvSpPr>
        <p:spPr/>
        <p:txBody>
          <a:bodyPr/>
          <a:lstStyle/>
          <a:p>
            <a:r>
              <a:rPr lang="en-US" dirty="0" smtClean="0"/>
              <a:t>Three Options</a:t>
            </a:r>
            <a:endParaRPr lang="en-US" dirty="0"/>
          </a:p>
        </p:txBody>
      </p:sp>
      <p:sp>
        <p:nvSpPr>
          <p:cNvPr id="4" name="Content Placeholder 3"/>
          <p:cNvSpPr>
            <a:spLocks noGrp="1"/>
          </p:cNvSpPr>
          <p:nvPr>
            <p:ph sz="half" idx="2"/>
          </p:nvPr>
        </p:nvSpPr>
        <p:spPr/>
        <p:txBody>
          <a:bodyPr/>
          <a:lstStyle/>
          <a:p>
            <a:r>
              <a:rPr lang="en-US" dirty="0" smtClean="0"/>
              <a:t>General Option– degree-only</a:t>
            </a:r>
          </a:p>
          <a:p>
            <a:r>
              <a:rPr lang="en-US" dirty="0">
                <a:effectLst/>
              </a:rPr>
              <a:t>Elementary Subject Matter Teacher Preparation: Traditional Option</a:t>
            </a:r>
          </a:p>
          <a:p>
            <a:r>
              <a:rPr lang="en-US" dirty="0">
                <a:effectLst/>
              </a:rPr>
              <a:t>Elementary Subject Matter Teacher Preparation: Integrated Option</a:t>
            </a:r>
          </a:p>
          <a:p>
            <a:endParaRPr lang="en-US" dirty="0"/>
          </a:p>
        </p:txBody>
      </p:sp>
      <p:sp>
        <p:nvSpPr>
          <p:cNvPr id="5" name="Text Placeholder 4"/>
          <p:cNvSpPr>
            <a:spLocks noGrp="1"/>
          </p:cNvSpPr>
          <p:nvPr>
            <p:ph type="body" sz="quarter" idx="3"/>
          </p:nvPr>
        </p:nvSpPr>
        <p:spPr/>
        <p:txBody>
          <a:bodyPr/>
          <a:lstStyle/>
          <a:p>
            <a:r>
              <a:rPr lang="en-US" dirty="0" smtClean="0"/>
              <a:t>What’s special about this program?</a:t>
            </a:r>
            <a:endParaRPr lang="en-US" dirty="0"/>
          </a:p>
        </p:txBody>
      </p:sp>
      <p:sp>
        <p:nvSpPr>
          <p:cNvPr id="6" name="Content Placeholder 5"/>
          <p:cNvSpPr>
            <a:spLocks noGrp="1"/>
          </p:cNvSpPr>
          <p:nvPr>
            <p:ph sz="quarter" idx="4"/>
          </p:nvPr>
        </p:nvSpPr>
        <p:spPr/>
        <p:txBody>
          <a:bodyPr/>
          <a:lstStyle/>
          <a:p>
            <a:r>
              <a:rPr lang="en-US" dirty="0" smtClean="0"/>
              <a:t>Interdisciplinary program that pulls from literature, social science, education, politics, pop culture, social media, immigration, </a:t>
            </a:r>
            <a:r>
              <a:rPr lang="en-US" dirty="0" err="1" smtClean="0"/>
              <a:t>pulic</a:t>
            </a:r>
            <a:r>
              <a:rPr lang="en-US" dirty="0" smtClean="0"/>
              <a:t> health, social policy, and social justice and the impact on the </a:t>
            </a:r>
            <a:r>
              <a:rPr lang="en-US" dirty="0" err="1" smtClean="0"/>
              <a:t>chicana</a:t>
            </a:r>
            <a:r>
              <a:rPr lang="en-US" dirty="0" smtClean="0"/>
              <a:t>/o  and Latina/o community.</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8" name="TextBox 7"/>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a:t>What degree to you need to become a teacher?</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1340403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373379"/>
            <a:ext cx="8571390" cy="1446823"/>
          </a:xfrm>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US" sz="2400" dirty="0">
                <a:latin typeface="FuturaBT Book" panose="020B0502020204020303" pitchFamily="34" charset="0"/>
              </a:rPr>
              <a:t>Beyond </a:t>
            </a:r>
            <a:r>
              <a:rPr lang="en-US" sz="2400" b="1" dirty="0">
                <a:latin typeface="FuturaBT Book" panose="020B0502020204020303" pitchFamily="34" charset="0"/>
              </a:rPr>
              <a:t>Multiple-Subject</a:t>
            </a:r>
            <a:r>
              <a:rPr lang="en-US" sz="2400" dirty="0">
                <a:latin typeface="FuturaBT Book" panose="020B0502020204020303" pitchFamily="34" charset="0"/>
              </a:rPr>
              <a:t> preliminary credentials (to teach elementary, K-8), the CCOE offers Single-Subject preliminary credential programs in the following subject area</a:t>
            </a:r>
            <a:r>
              <a:rPr lang="en-US" sz="2400" dirty="0" smtClean="0">
                <a:latin typeface="FuturaBT Book" panose="020B0502020204020303" pitchFamily="34" charset="0"/>
              </a:rPr>
              <a:t>:</a:t>
            </a:r>
            <a:endParaRPr lang="en-US" sz="2400" dirty="0"/>
          </a:p>
        </p:txBody>
      </p:sp>
      <p:sp>
        <p:nvSpPr>
          <p:cNvPr id="6" name="Rectangle 5"/>
          <p:cNvSpPr/>
          <p:nvPr/>
        </p:nvSpPr>
        <p:spPr>
          <a:xfrm>
            <a:off x="2338287" y="5759860"/>
            <a:ext cx="7496175" cy="896010"/>
          </a:xfrm>
          <a:prstGeom prst="rect">
            <a:avLst/>
          </a:prstGeom>
          <a:solidFill>
            <a:schemeClr val="accent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solidFill>
                  <a:schemeClr val="tx1"/>
                </a:solidFill>
                <a:latin typeface="FuturaBT Book" panose="020B0502020204020303" pitchFamily="34" charset="0"/>
                <a:cs typeface="Arial" panose="020B0604020202020204" pitchFamily="34" charset="0"/>
              </a:rPr>
              <a:t>AVAILABLE PATHWAYS</a:t>
            </a:r>
          </a:p>
          <a:p>
            <a:pPr algn="ctr"/>
            <a:r>
              <a:rPr lang="en-US" sz="1400" dirty="0">
                <a:solidFill>
                  <a:schemeClr val="tx1"/>
                </a:solidFill>
                <a:latin typeface="FuturaBT Book" panose="020B0502020204020303" pitchFamily="34" charset="0"/>
                <a:cs typeface="Arial" panose="020B0604020202020204" pitchFamily="34" charset="0"/>
              </a:rPr>
              <a:t>Los Angeles Urban Teacher Residency Program (STEM Single-Subject)</a:t>
            </a:r>
          </a:p>
          <a:p>
            <a:pPr algn="ctr"/>
            <a:r>
              <a:rPr lang="en-US" sz="1400" dirty="0">
                <a:solidFill>
                  <a:schemeClr val="tx1"/>
                </a:solidFill>
                <a:latin typeface="FuturaBT Book" panose="020B0502020204020303" pitchFamily="34" charset="0"/>
                <a:cs typeface="Arial" panose="020B0604020202020204" pitchFamily="34" charset="0"/>
              </a:rPr>
              <a:t>Integrated – Traditional – Intern </a:t>
            </a:r>
          </a:p>
        </p:txBody>
      </p:sp>
      <p:graphicFrame>
        <p:nvGraphicFramePr>
          <p:cNvPr id="2" name="Table 1"/>
          <p:cNvGraphicFramePr>
            <a:graphicFrameLocks noGrp="1"/>
          </p:cNvGraphicFramePr>
          <p:nvPr>
            <p:extLst>
              <p:ext uri="{D42A27DB-BD31-4B8C-83A1-F6EECF244321}">
                <p14:modId xmlns:p14="http://schemas.microsoft.com/office/powerpoint/2010/main" val="2349627367"/>
              </p:ext>
            </p:extLst>
          </p:nvPr>
        </p:nvGraphicFramePr>
        <p:xfrm>
          <a:off x="1981200" y="2820202"/>
          <a:ext cx="8571390" cy="2114951"/>
        </p:xfrm>
        <a:graphic>
          <a:graphicData uri="http://schemas.openxmlformats.org/drawingml/2006/table">
            <a:tbl>
              <a:tblPr firstRow="1" bandRow="1">
                <a:tableStyleId>{9D7B26C5-4107-4FEC-AEDC-1716B250A1EF}</a:tableStyleId>
              </a:tblPr>
              <a:tblGrid>
                <a:gridCol w="2440559">
                  <a:extLst>
                    <a:ext uri="{9D8B030D-6E8A-4147-A177-3AD203B41FA5}">
                      <a16:colId xmlns:a16="http://schemas.microsoft.com/office/drawing/2014/main" val="20000"/>
                    </a:ext>
                  </a:extLst>
                </a:gridCol>
                <a:gridCol w="3060333">
                  <a:extLst>
                    <a:ext uri="{9D8B030D-6E8A-4147-A177-3AD203B41FA5}">
                      <a16:colId xmlns:a16="http://schemas.microsoft.com/office/drawing/2014/main" val="20001"/>
                    </a:ext>
                  </a:extLst>
                </a:gridCol>
                <a:gridCol w="3070498">
                  <a:extLst>
                    <a:ext uri="{9D8B030D-6E8A-4147-A177-3AD203B41FA5}">
                      <a16:colId xmlns:a16="http://schemas.microsoft.com/office/drawing/2014/main" val="20002"/>
                    </a:ext>
                  </a:extLst>
                </a:gridCol>
              </a:tblGrid>
              <a:tr h="357064">
                <a:tc>
                  <a:txBody>
                    <a:bodyPr/>
                    <a:lstStyle/>
                    <a:p>
                      <a:r>
                        <a:rPr lang="en-US" sz="1400" b="0" dirty="0" smtClean="0">
                          <a:latin typeface="FuturaBT Book" panose="020B0502020204020303" pitchFamily="34" charset="0"/>
                        </a:rPr>
                        <a:t>Art</a:t>
                      </a:r>
                      <a:endParaRPr lang="en-US" sz="1400" b="0" dirty="0">
                        <a:latin typeface="FuturaBT Book" panose="020B0502020204020303"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English	</a:t>
                      </a:r>
                      <a:endParaRPr lang="en-US" sz="1400" b="0" dirty="0">
                        <a:latin typeface="FuturaBT Book" panose="020B0502020204020303"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Industrial &amp; Technology Education </a:t>
                      </a:r>
                      <a:endParaRPr lang="en-US" sz="1400" b="0" dirty="0">
                        <a:latin typeface="FuturaBT Book" panose="020B0502020204020303"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49429">
                <a:tc>
                  <a:txBody>
                    <a:bodyPr/>
                    <a:lstStyle/>
                    <a:p>
                      <a:r>
                        <a:rPr lang="en-US" sz="1400" b="0" dirty="0" smtClean="0">
                          <a:latin typeface="FuturaBT Book" panose="020B0502020204020303" pitchFamily="34" charset="0"/>
                        </a:rPr>
                        <a:t>Spanish </a:t>
                      </a:r>
                      <a:endParaRPr lang="en-US" sz="1400" b="0" dirty="0">
                        <a:latin typeface="FuturaBT Book" panose="020B0502020204020303" pitchFamily="34" charset="0"/>
                      </a:endParaRPr>
                    </a:p>
                  </a:txBody>
                  <a:tcPr>
                    <a:lnL>
                      <a:noFill/>
                    </a:lnL>
                    <a:lnR>
                      <a:noFill/>
                    </a:lnR>
                    <a:lnT w="12700" cmpd="sng">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Mandarin (Chinese) </a:t>
                      </a:r>
                      <a:endParaRPr lang="en-US" sz="1400" b="0" dirty="0">
                        <a:latin typeface="FuturaBT Book" panose="020B0502020204020303" pitchFamily="34" charset="0"/>
                      </a:endParaRPr>
                    </a:p>
                  </a:txBody>
                  <a:tcPr>
                    <a:lnL>
                      <a:noFill/>
                    </a:lnL>
                    <a:lnR>
                      <a:noFill/>
                    </a:lnR>
                    <a:lnT w="12700" cmpd="sng">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Korean </a:t>
                      </a:r>
                      <a:endParaRPr lang="en-US" sz="1400" b="0" dirty="0">
                        <a:latin typeface="FuturaBT Book" panose="020B0502020204020303" pitchFamily="34" charset="0"/>
                      </a:endParaRP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49429">
                <a:tc>
                  <a:txBody>
                    <a:bodyPr/>
                    <a:lstStyle/>
                    <a:p>
                      <a:r>
                        <a:rPr lang="en-US" sz="1400" b="0" dirty="0" smtClean="0">
                          <a:latin typeface="FuturaBT Book" panose="020B0502020204020303" pitchFamily="34" charset="0"/>
                        </a:rPr>
                        <a:t>French</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Foundational-Level Mathematics</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Japanese</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49429">
                <a:tc>
                  <a:txBody>
                    <a:bodyPr/>
                    <a:lstStyle/>
                    <a:p>
                      <a:r>
                        <a:rPr lang="en-US" sz="1400" b="0" dirty="0" smtClean="0">
                          <a:latin typeface="FuturaBT Book" panose="020B0502020204020303" pitchFamily="34" charset="0"/>
                        </a:rPr>
                        <a:t>Mathematics</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Music	</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Physical Education</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49429">
                <a:tc>
                  <a:txBody>
                    <a:bodyPr/>
                    <a:lstStyle/>
                    <a:p>
                      <a:r>
                        <a:rPr lang="en-US" sz="1400" b="0" dirty="0" smtClean="0">
                          <a:latin typeface="FuturaBT Book" panose="020B0502020204020303" pitchFamily="34" charset="0"/>
                        </a:rPr>
                        <a:t>Science: Biological Sciences </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Science: Chemistry </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Science: Geosciences	</a:t>
                      </a:r>
                      <a:endParaRPr lang="en-US" sz="1400" b="0" dirty="0">
                        <a:latin typeface="FuturaBT Book" panose="020B0502020204020303" pitchFamily="34" charset="0"/>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60171">
                <a:tc>
                  <a:txBody>
                    <a:bodyPr/>
                    <a:lstStyle/>
                    <a:p>
                      <a:r>
                        <a:rPr lang="en-US" sz="1400" b="0" dirty="0" smtClean="0">
                          <a:latin typeface="FuturaBT Book" panose="020B0502020204020303" pitchFamily="34" charset="0"/>
                        </a:rPr>
                        <a:t>Science: Physics </a:t>
                      </a:r>
                      <a:endParaRPr lang="en-US" sz="1400" b="0" dirty="0">
                        <a:latin typeface="FuturaBT Book" panose="020B0502020204020303" pitchFamily="34" charset="0"/>
                      </a:endParaRPr>
                    </a:p>
                  </a:txBody>
                  <a:tcPr>
                    <a:lnL>
                      <a:noFill/>
                    </a:lnL>
                    <a:lnR>
                      <a:noFill/>
                    </a:lnR>
                    <a:lnT>
                      <a:noFill/>
                    </a:lnT>
                    <a:lnB w="12700" cmpd="sng">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Foundational-Level Science</a:t>
                      </a:r>
                      <a:endParaRPr lang="en-US" sz="1400" b="0" dirty="0">
                        <a:latin typeface="FuturaBT Book" panose="020B0502020204020303" pitchFamily="34" charset="0"/>
                      </a:endParaRPr>
                    </a:p>
                  </a:txBody>
                  <a:tcPr>
                    <a:lnL>
                      <a:noFill/>
                    </a:lnL>
                    <a:lnR>
                      <a:noFill/>
                    </a:lnR>
                    <a:lnT>
                      <a:noFill/>
                    </a:lnT>
                    <a:lnB w="12700" cmpd="sng">
                      <a:noFill/>
                    </a:lnB>
                    <a:lnTlToBr w="12700" cmpd="sng">
                      <a:noFill/>
                      <a:prstDash val="solid"/>
                    </a:lnTlToBr>
                    <a:lnBlToTr w="12700" cmpd="sng">
                      <a:noFill/>
                      <a:prstDash val="solid"/>
                    </a:lnBlToTr>
                  </a:tcPr>
                </a:tc>
                <a:tc>
                  <a:txBody>
                    <a:bodyPr/>
                    <a:lstStyle/>
                    <a:p>
                      <a:r>
                        <a:rPr lang="en-US" sz="1400" b="0" dirty="0" smtClean="0">
                          <a:latin typeface="FuturaBT Book" panose="020B0502020204020303" pitchFamily="34" charset="0"/>
                        </a:rPr>
                        <a:t>Social Science</a:t>
                      </a:r>
                      <a:endParaRPr lang="en-US" sz="1400" b="0" dirty="0">
                        <a:latin typeface="FuturaBT Book" panose="020B0502020204020303" pitchFamily="34" charset="0"/>
                      </a:endParaRPr>
                    </a:p>
                  </a:txBody>
                  <a:tcPr>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77"/>
            <a:ext cx="2430061" cy="721315"/>
          </a:xfrm>
          <a:prstGeom prst="rect">
            <a:avLst/>
          </a:prstGeom>
        </p:spPr>
        <p:style>
          <a:lnRef idx="0">
            <a:schemeClr val="accent1"/>
          </a:lnRef>
          <a:fillRef idx="3">
            <a:schemeClr val="accent1"/>
          </a:fillRef>
          <a:effectRef idx="3">
            <a:schemeClr val="accent1"/>
          </a:effectRef>
          <a:fontRef idx="minor">
            <a:schemeClr val="lt1"/>
          </a:fontRef>
        </p:style>
      </p:pic>
      <p:sp>
        <p:nvSpPr>
          <p:cNvPr id="8" name="TextBox 7"/>
          <p:cNvSpPr txBox="1"/>
          <p:nvPr/>
        </p:nvSpPr>
        <p:spPr>
          <a:xfrm>
            <a:off x="2430061" y="34777"/>
            <a:ext cx="9761939" cy="721315"/>
          </a:xfrm>
          <a:prstGeom prst="rect">
            <a:avLst/>
          </a:prstGeom>
        </p:spPr>
        <p:style>
          <a:lnRef idx="1">
            <a:schemeClr val="accent1"/>
          </a:lnRef>
          <a:fillRef idx="3">
            <a:schemeClr val="accent1"/>
          </a:fillRef>
          <a:effectRef idx="2">
            <a:schemeClr val="accent1"/>
          </a:effectRef>
          <a:fontRef idx="minor">
            <a:schemeClr val="lt1"/>
          </a:fontRef>
        </p:style>
        <p:txBody>
          <a:bodyPr wrap="square" lIns="457200" tIns="274320" rIns="457200" bIns="274320" rtlCol="0" anchor="ctr" anchorCtr="0">
            <a:noAutofit/>
          </a:bodyPr>
          <a:lstStyle/>
          <a:p>
            <a:pPr algn="r"/>
            <a:r>
              <a:rPr lang="en-US" sz="2800" dirty="0"/>
              <a:t>What degree to you need to become a teacher?</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719" y="6129402"/>
            <a:ext cx="458481" cy="558970"/>
          </a:xfrm>
          <a:prstGeom prst="rect">
            <a:avLst/>
          </a:prstGeom>
        </p:spPr>
      </p:pic>
    </p:spTree>
    <p:extLst>
      <p:ext uri="{BB962C8B-B14F-4D97-AF65-F5344CB8AC3E}">
        <p14:creationId xmlns:p14="http://schemas.microsoft.com/office/powerpoint/2010/main" val="186649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E8B826"/>
      </a:accent1>
      <a:accent2>
        <a:srgbClr val="E2CA72"/>
      </a:accent2>
      <a:accent3>
        <a:srgbClr val="BD723B"/>
      </a:accent3>
      <a:accent4>
        <a:srgbClr val="AE9376"/>
      </a:accent4>
      <a:accent5>
        <a:srgbClr val="A77F41"/>
      </a:accent5>
      <a:accent6>
        <a:srgbClr val="A1AE79"/>
      </a:accent6>
      <a:hlink>
        <a:srgbClr val="F1D06A"/>
      </a:hlink>
      <a:folHlink>
        <a:srgbClr val="EDDCA8"/>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D5CBAF11-69B7-47EA-BC01-41F77058C2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Slate</Template>
  <TotalTime>1193</TotalTime>
  <Words>1009</Words>
  <Application>Microsoft Office PowerPoint</Application>
  <PresentationFormat>Widescreen</PresentationFormat>
  <Paragraphs>177</Paragraphs>
  <Slides>17</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Arial</vt:lpstr>
      <vt:lpstr>Calibri</vt:lpstr>
      <vt:lpstr>Calisto MT</vt:lpstr>
      <vt:lpstr>FuturaBT Book</vt:lpstr>
      <vt:lpstr>Segoe UI</vt:lpstr>
      <vt:lpstr>Tisa Offc</vt:lpstr>
      <vt:lpstr>TisaPro</vt:lpstr>
      <vt:lpstr>Trebuchet MS</vt:lpstr>
      <vt:lpstr>Wingdings</vt:lpstr>
      <vt:lpstr>Wingdings 2</vt:lpstr>
      <vt:lpstr>Slate</vt:lpstr>
      <vt:lpstr>Undergrads Applying  To The Teaching Credential</vt:lpstr>
      <vt:lpstr>PowerPoint Presentation</vt:lpstr>
      <vt:lpstr>ANYONE CAN EARN A TEACHING CREDENTIAL</vt:lpstr>
      <vt:lpstr>PowerPoint Presentation</vt:lpstr>
      <vt:lpstr>BA in Urban Learning</vt:lpstr>
      <vt:lpstr>BA in Liberal Studies </vt:lpstr>
      <vt:lpstr>BA in Child Development</vt:lpstr>
      <vt:lpstr>BA in Chicanx Studies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Cal State 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ULRN 3000 course overview</dc:title>
  <dc:creator>Cal State L.A.</dc:creator>
  <cp:lastModifiedBy>Zambrano, Ana A</cp:lastModifiedBy>
  <cp:revision>39</cp:revision>
  <dcterms:created xsi:type="dcterms:W3CDTF">2020-08-25T06:17:51Z</dcterms:created>
  <dcterms:modified xsi:type="dcterms:W3CDTF">2020-11-03T19:42:55Z</dcterms:modified>
</cp:coreProperties>
</file>